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12" r:id="rId6"/>
    <p:sldId id="258" r:id="rId7"/>
    <p:sldId id="321" r:id="rId8"/>
    <p:sldId id="259" r:id="rId9"/>
    <p:sldId id="313" r:id="rId10"/>
    <p:sldId id="260" r:id="rId11"/>
    <p:sldId id="261" r:id="rId12"/>
    <p:sldId id="262" r:id="rId13"/>
    <p:sldId id="263" r:id="rId14"/>
    <p:sldId id="281" r:id="rId15"/>
  </p:sldIdLst>
  <p:sldSz cx="9144000" cy="5143500"/>
  <p:notesSz cx="6858000" cy="9144000"/>
  <p:embeddedFontLst>
    <p:embeddedFont>
      <p:font typeface="Dancing Script"/>
      <p:regular r:id="rId19"/>
    </p:embeddedFont>
    <p:embeddedFont>
      <p:font typeface="Delius Swash Caps" panose="02000603000000000000"/>
      <p:regular r:id="rId20"/>
    </p:embeddedFont>
    <p:embeddedFont>
      <p:font typeface="Gabriola" panose="04040605051002020D0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65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3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10a259dcb6a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10a259dcb6a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108c4d3baac_3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108c4d3baac_3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2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108c4d3baac_3_18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g108c4d3baac_3_18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85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10a259dcb6a_0_5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10a259dcb6a_0_5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64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d1982dd69e_0_2074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d1982dd69e_0_2074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16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g10a259dcb6a_0_7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8" name="Google Shape;2318;g10a259dcb6a_0_7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08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d1982dd69e_0_2087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d1982dd69e_0_2087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678" name="Shape 3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9" name="Google Shape;3679;gd1982dd69e_0_2291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0" name="Google Shape;3680;gd1982dd69e_0_229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" name="Google Shape;10;p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5" name="Google Shape;35;p2"/>
          <p:cNvSpPr txBox="1"/>
          <p:nvPr>
            <p:ph type="ctrTitle"/>
          </p:nvPr>
        </p:nvSpPr>
        <p:spPr>
          <a:xfrm>
            <a:off x="3001400" y="1217528"/>
            <a:ext cx="5581800" cy="18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50">
                <a:solidFill>
                  <a:srgbClr val="212529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2"/>
          <p:cNvSpPr txBox="1"/>
          <p:nvPr>
            <p:ph type="subTitle" idx="1"/>
          </p:nvPr>
        </p:nvSpPr>
        <p:spPr>
          <a:xfrm>
            <a:off x="3666200" y="3517936"/>
            <a:ext cx="4252200" cy="486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2"/>
          <p:cNvSpPr/>
          <p:nvPr/>
        </p:nvSpPr>
        <p:spPr>
          <a:xfrm>
            <a:off x="8675588" y="47080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>
            <a:off x="8485413" y="10536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5414550" y="6161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>
            <a:off x="3497325" y="45371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" name="Google Shape;42;p2"/>
          <p:cNvSpPr/>
          <p:nvPr/>
        </p:nvSpPr>
        <p:spPr>
          <a:xfrm>
            <a:off x="2989588" y="3951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" name="Google Shape;43;p2"/>
          <p:cNvSpPr/>
          <p:nvPr/>
        </p:nvSpPr>
        <p:spPr>
          <a:xfrm>
            <a:off x="1800675" y="4340788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4" name="Google Shape;44;p2"/>
          <p:cNvGrpSpPr/>
          <p:nvPr/>
        </p:nvGrpSpPr>
        <p:grpSpPr>
          <a:xfrm>
            <a:off x="5032475" y="4607963"/>
            <a:ext cx="311900" cy="314700"/>
            <a:chOff x="8571050" y="1873050"/>
            <a:chExt cx="311900" cy="314700"/>
          </a:xfrm>
        </p:grpSpPr>
        <p:sp>
          <p:nvSpPr>
            <p:cNvPr id="45" name="Google Shape;45;p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1541184" y="829733"/>
            <a:ext cx="686239" cy="223927"/>
            <a:chOff x="3798300" y="2287225"/>
            <a:chExt cx="730975" cy="238525"/>
          </a:xfrm>
        </p:grpSpPr>
        <p:sp>
          <p:nvSpPr>
            <p:cNvPr id="50" name="Google Shape;50;p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553320" y="4416698"/>
            <a:ext cx="545748" cy="159103"/>
            <a:chOff x="5393300" y="2420750"/>
            <a:chExt cx="581325" cy="169475"/>
          </a:xfrm>
        </p:grpSpPr>
        <p:sp>
          <p:nvSpPr>
            <p:cNvPr id="53" name="Google Shape;53;p2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"/>
          <p:cNvSpPr txBox="1"/>
          <p:nvPr>
            <p:ph type="title" hasCustomPrompt="1"/>
          </p:nvPr>
        </p:nvSpPr>
        <p:spPr>
          <a:xfrm>
            <a:off x="1353150" y="1330375"/>
            <a:ext cx="64377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5" name="Google Shape;395;p11"/>
          <p:cNvSpPr txBox="1"/>
          <p:nvPr>
            <p:ph type="body" idx="1"/>
          </p:nvPr>
        </p:nvSpPr>
        <p:spPr>
          <a:xfrm>
            <a:off x="2032950" y="3202650"/>
            <a:ext cx="5078100" cy="435000"/>
          </a:xfrm>
          <a:prstGeom prst="rect">
            <a:avLst/>
          </a:prstGeom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396" name="Google Shape;396;p1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397" name="Google Shape;397;p1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22" name="Google Shape;422;p11"/>
          <p:cNvSpPr/>
          <p:nvPr/>
        </p:nvSpPr>
        <p:spPr>
          <a:xfrm>
            <a:off x="2873850" y="63203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3" name="Google Shape;423;p11"/>
          <p:cNvSpPr/>
          <p:nvPr/>
        </p:nvSpPr>
        <p:spPr>
          <a:xfrm>
            <a:off x="3311925" y="46079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4" name="Google Shape;424;p11"/>
          <p:cNvSpPr/>
          <p:nvPr/>
        </p:nvSpPr>
        <p:spPr>
          <a:xfrm>
            <a:off x="478575" y="27377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5" name="Google Shape;425;p11"/>
          <p:cNvSpPr/>
          <p:nvPr/>
        </p:nvSpPr>
        <p:spPr>
          <a:xfrm>
            <a:off x="7985113" y="24494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6" name="Google Shape;426;p11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7" name="Google Shape;427;p11"/>
          <p:cNvSpPr/>
          <p:nvPr/>
        </p:nvSpPr>
        <p:spPr>
          <a:xfrm>
            <a:off x="7653575" y="4365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8" name="Google Shape;428;p11"/>
          <p:cNvSpPr/>
          <p:nvPr/>
        </p:nvSpPr>
        <p:spPr>
          <a:xfrm>
            <a:off x="578428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29" name="Google Shape;429;p11"/>
          <p:cNvGrpSpPr/>
          <p:nvPr/>
        </p:nvGrpSpPr>
        <p:grpSpPr>
          <a:xfrm>
            <a:off x="8430775" y="3463238"/>
            <a:ext cx="311900" cy="314700"/>
            <a:chOff x="8571050" y="1873050"/>
            <a:chExt cx="311900" cy="314700"/>
          </a:xfrm>
        </p:grpSpPr>
        <p:sp>
          <p:nvSpPr>
            <p:cNvPr id="430" name="Google Shape;430;p1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34" name="Google Shape;434;p11"/>
          <p:cNvGrpSpPr/>
          <p:nvPr/>
        </p:nvGrpSpPr>
        <p:grpSpPr>
          <a:xfrm>
            <a:off x="1669875" y="4293263"/>
            <a:ext cx="311900" cy="314700"/>
            <a:chOff x="8571050" y="1873050"/>
            <a:chExt cx="311900" cy="314700"/>
          </a:xfrm>
        </p:grpSpPr>
        <p:sp>
          <p:nvSpPr>
            <p:cNvPr id="435" name="Google Shape;435;p1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39" name="Google Shape;439;p11"/>
          <p:cNvGrpSpPr/>
          <p:nvPr/>
        </p:nvGrpSpPr>
        <p:grpSpPr>
          <a:xfrm>
            <a:off x="1091475" y="1365275"/>
            <a:ext cx="730975" cy="238525"/>
            <a:chOff x="3798300" y="2287225"/>
            <a:chExt cx="730975" cy="238525"/>
          </a:xfrm>
        </p:grpSpPr>
        <p:sp>
          <p:nvSpPr>
            <p:cNvPr id="440" name="Google Shape;440;p11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2" name="Google Shape;442;p11"/>
          <p:cNvGrpSpPr/>
          <p:nvPr/>
        </p:nvGrpSpPr>
        <p:grpSpPr>
          <a:xfrm>
            <a:off x="6399800" y="482688"/>
            <a:ext cx="529900" cy="149350"/>
            <a:chOff x="3898800" y="2624300"/>
            <a:chExt cx="529900" cy="149350"/>
          </a:xfrm>
        </p:grpSpPr>
        <p:sp>
          <p:nvSpPr>
            <p:cNvPr id="443" name="Google Shape;443;p11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1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448" name="Google Shape;448;p1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3" name="Google Shape;473;p13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474" name="Google Shape;474;p13"/>
          <p:cNvSpPr txBox="1"/>
          <p:nvPr>
            <p:ph type="title" idx="2"/>
          </p:nvPr>
        </p:nvSpPr>
        <p:spPr>
          <a:xfrm>
            <a:off x="2172613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475" name="Google Shape;475;p13"/>
          <p:cNvSpPr txBox="1"/>
          <p:nvPr>
            <p:ph type="subTitle" idx="1"/>
          </p:nvPr>
        </p:nvSpPr>
        <p:spPr>
          <a:xfrm>
            <a:off x="2172625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13"/>
          <p:cNvSpPr txBox="1"/>
          <p:nvPr>
            <p:ph type="title" idx="3" hasCustomPrompt="1"/>
          </p:nvPr>
        </p:nvSpPr>
        <p:spPr>
          <a:xfrm>
            <a:off x="1132240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77" name="Google Shape;477;p13"/>
          <p:cNvSpPr txBox="1"/>
          <p:nvPr>
            <p:ph type="title" idx="4"/>
          </p:nvPr>
        </p:nvSpPr>
        <p:spPr>
          <a:xfrm>
            <a:off x="5870188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478" name="Google Shape;478;p13"/>
          <p:cNvSpPr txBox="1"/>
          <p:nvPr>
            <p:ph type="subTitle" idx="5"/>
          </p:nvPr>
        </p:nvSpPr>
        <p:spPr>
          <a:xfrm>
            <a:off x="5870200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13"/>
          <p:cNvSpPr txBox="1"/>
          <p:nvPr>
            <p:ph type="title" idx="6" hasCustomPrompt="1"/>
          </p:nvPr>
        </p:nvSpPr>
        <p:spPr>
          <a:xfrm>
            <a:off x="4842281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0" name="Google Shape;480;p13"/>
          <p:cNvSpPr txBox="1"/>
          <p:nvPr>
            <p:ph type="title" idx="7"/>
          </p:nvPr>
        </p:nvSpPr>
        <p:spPr>
          <a:xfrm>
            <a:off x="2172613" y="317858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481" name="Google Shape;481;p13"/>
          <p:cNvSpPr txBox="1"/>
          <p:nvPr>
            <p:ph type="subTitle" idx="8"/>
          </p:nvPr>
        </p:nvSpPr>
        <p:spPr>
          <a:xfrm>
            <a:off x="2172625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13"/>
          <p:cNvSpPr txBox="1"/>
          <p:nvPr>
            <p:ph type="title" idx="9" hasCustomPrompt="1"/>
          </p:nvPr>
        </p:nvSpPr>
        <p:spPr>
          <a:xfrm>
            <a:off x="1132240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3" name="Google Shape;483;p13"/>
          <p:cNvSpPr txBox="1"/>
          <p:nvPr>
            <p:ph type="title" idx="13"/>
          </p:nvPr>
        </p:nvSpPr>
        <p:spPr>
          <a:xfrm>
            <a:off x="5870188" y="317858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484" name="Google Shape;484;p13"/>
          <p:cNvSpPr txBox="1"/>
          <p:nvPr>
            <p:ph type="subTitle" idx="14"/>
          </p:nvPr>
        </p:nvSpPr>
        <p:spPr>
          <a:xfrm>
            <a:off x="5870200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p13"/>
          <p:cNvSpPr txBox="1"/>
          <p:nvPr>
            <p:ph type="title" idx="15" hasCustomPrompt="1"/>
          </p:nvPr>
        </p:nvSpPr>
        <p:spPr>
          <a:xfrm>
            <a:off x="4842281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6" name="Google Shape;486;p13"/>
          <p:cNvSpPr/>
          <p:nvPr/>
        </p:nvSpPr>
        <p:spPr>
          <a:xfrm>
            <a:off x="4857500" y="48014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7" name="Google Shape;487;p13"/>
          <p:cNvSpPr/>
          <p:nvPr/>
        </p:nvSpPr>
        <p:spPr>
          <a:xfrm>
            <a:off x="1055050" y="4720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8" name="Google Shape;488;p13"/>
          <p:cNvSpPr/>
          <p:nvPr/>
        </p:nvSpPr>
        <p:spPr>
          <a:xfrm>
            <a:off x="2248825" y="783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9" name="Google Shape;489;p13"/>
          <p:cNvSpPr/>
          <p:nvPr/>
        </p:nvSpPr>
        <p:spPr>
          <a:xfrm>
            <a:off x="368488" y="33215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0" name="Google Shape;490;p13"/>
          <p:cNvSpPr/>
          <p:nvPr/>
        </p:nvSpPr>
        <p:spPr>
          <a:xfrm>
            <a:off x="8261475" y="8696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1" name="Google Shape;491;p13"/>
          <p:cNvSpPr/>
          <p:nvPr/>
        </p:nvSpPr>
        <p:spPr>
          <a:xfrm>
            <a:off x="7064300" y="5389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2" name="Google Shape;492;p13"/>
          <p:cNvSpPr/>
          <p:nvPr/>
        </p:nvSpPr>
        <p:spPr>
          <a:xfrm>
            <a:off x="454125" y="15418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3" name="Google Shape;493;p13"/>
          <p:cNvGrpSpPr/>
          <p:nvPr/>
        </p:nvGrpSpPr>
        <p:grpSpPr>
          <a:xfrm>
            <a:off x="8274825" y="4667863"/>
            <a:ext cx="311900" cy="314700"/>
            <a:chOff x="8571050" y="1873050"/>
            <a:chExt cx="311900" cy="314700"/>
          </a:xfrm>
        </p:grpSpPr>
        <p:sp>
          <p:nvSpPr>
            <p:cNvPr id="494" name="Google Shape;494;p1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98" name="Google Shape;498;p13"/>
          <p:cNvGrpSpPr/>
          <p:nvPr/>
        </p:nvGrpSpPr>
        <p:grpSpPr>
          <a:xfrm flipH="1">
            <a:off x="7699750" y="1806963"/>
            <a:ext cx="730975" cy="238525"/>
            <a:chOff x="3798300" y="2287225"/>
            <a:chExt cx="730975" cy="238525"/>
          </a:xfrm>
        </p:grpSpPr>
        <p:sp>
          <p:nvSpPr>
            <p:cNvPr id="499" name="Google Shape;499;p13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01" name="Google Shape;501;p13"/>
          <p:cNvGrpSpPr/>
          <p:nvPr/>
        </p:nvGrpSpPr>
        <p:grpSpPr>
          <a:xfrm flipH="1">
            <a:off x="1806525" y="4686438"/>
            <a:ext cx="529900" cy="149350"/>
            <a:chOff x="3898800" y="2624300"/>
            <a:chExt cx="529900" cy="149350"/>
          </a:xfrm>
        </p:grpSpPr>
        <p:sp>
          <p:nvSpPr>
            <p:cNvPr id="502" name="Google Shape;502;p1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1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06" name="Google Shape;506;p1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31" name="Google Shape;531;p14"/>
          <p:cNvSpPr txBox="1"/>
          <p:nvPr>
            <p:ph type="title"/>
          </p:nvPr>
        </p:nvSpPr>
        <p:spPr>
          <a:xfrm>
            <a:off x="850149" y="2680475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532" name="Google Shape;532;p14"/>
          <p:cNvSpPr txBox="1"/>
          <p:nvPr>
            <p:ph type="subTitle" idx="1"/>
          </p:nvPr>
        </p:nvSpPr>
        <p:spPr>
          <a:xfrm>
            <a:off x="850150" y="3226126"/>
            <a:ext cx="24153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3" name="Google Shape;533;p14"/>
          <p:cNvSpPr txBox="1"/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534" name="Google Shape;534;p14"/>
          <p:cNvSpPr txBox="1"/>
          <p:nvPr>
            <p:ph type="title" idx="3"/>
          </p:nvPr>
        </p:nvSpPr>
        <p:spPr>
          <a:xfrm>
            <a:off x="3364436" y="2680475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535" name="Google Shape;535;p14"/>
          <p:cNvSpPr txBox="1"/>
          <p:nvPr>
            <p:ph type="subTitle" idx="4"/>
          </p:nvPr>
        </p:nvSpPr>
        <p:spPr>
          <a:xfrm>
            <a:off x="3364438" y="3226126"/>
            <a:ext cx="24153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6" name="Google Shape;536;p14"/>
          <p:cNvSpPr txBox="1"/>
          <p:nvPr>
            <p:ph type="title" idx="5"/>
          </p:nvPr>
        </p:nvSpPr>
        <p:spPr>
          <a:xfrm>
            <a:off x="5878749" y="2680475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537" name="Google Shape;537;p14"/>
          <p:cNvSpPr txBox="1"/>
          <p:nvPr>
            <p:ph type="subTitle" idx="6"/>
          </p:nvPr>
        </p:nvSpPr>
        <p:spPr>
          <a:xfrm>
            <a:off x="5878750" y="3226126"/>
            <a:ext cx="24153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8" name="Google Shape;538;p14"/>
          <p:cNvSpPr/>
          <p:nvPr/>
        </p:nvSpPr>
        <p:spPr>
          <a:xfrm>
            <a:off x="4857500" y="48014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9" name="Google Shape;539;p14"/>
          <p:cNvSpPr/>
          <p:nvPr/>
        </p:nvSpPr>
        <p:spPr>
          <a:xfrm>
            <a:off x="850150" y="46678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0" name="Google Shape;540;p14"/>
          <p:cNvSpPr/>
          <p:nvPr/>
        </p:nvSpPr>
        <p:spPr>
          <a:xfrm>
            <a:off x="2248825" y="783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" name="Google Shape;541;p14"/>
          <p:cNvSpPr/>
          <p:nvPr/>
        </p:nvSpPr>
        <p:spPr>
          <a:xfrm>
            <a:off x="368488" y="33215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" name="Google Shape;542;p14"/>
          <p:cNvSpPr/>
          <p:nvPr/>
        </p:nvSpPr>
        <p:spPr>
          <a:xfrm>
            <a:off x="8318688" y="68001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" name="Google Shape;543;p14"/>
          <p:cNvSpPr/>
          <p:nvPr/>
        </p:nvSpPr>
        <p:spPr>
          <a:xfrm>
            <a:off x="7064300" y="5389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4" name="Google Shape;544;p14"/>
          <p:cNvSpPr/>
          <p:nvPr/>
        </p:nvSpPr>
        <p:spPr>
          <a:xfrm>
            <a:off x="454125" y="15418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45" name="Google Shape;545;p14"/>
          <p:cNvGrpSpPr/>
          <p:nvPr/>
        </p:nvGrpSpPr>
        <p:grpSpPr>
          <a:xfrm>
            <a:off x="8216100" y="4488038"/>
            <a:ext cx="311900" cy="314700"/>
            <a:chOff x="8571050" y="1873050"/>
            <a:chExt cx="311900" cy="314700"/>
          </a:xfrm>
        </p:grpSpPr>
        <p:sp>
          <p:nvSpPr>
            <p:cNvPr id="546" name="Google Shape;546;p1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50" name="Google Shape;550;p14"/>
          <p:cNvGrpSpPr/>
          <p:nvPr/>
        </p:nvGrpSpPr>
        <p:grpSpPr>
          <a:xfrm flipH="1">
            <a:off x="8122500" y="1658400"/>
            <a:ext cx="730975" cy="238525"/>
            <a:chOff x="3798300" y="2287225"/>
            <a:chExt cx="730975" cy="238525"/>
          </a:xfrm>
        </p:grpSpPr>
        <p:sp>
          <p:nvSpPr>
            <p:cNvPr id="551" name="Google Shape;551;p14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53" name="Google Shape;553;p14"/>
          <p:cNvGrpSpPr/>
          <p:nvPr/>
        </p:nvGrpSpPr>
        <p:grpSpPr>
          <a:xfrm flipH="1">
            <a:off x="2248825" y="4783975"/>
            <a:ext cx="529900" cy="149350"/>
            <a:chOff x="3898800" y="2624300"/>
            <a:chExt cx="529900" cy="149350"/>
          </a:xfrm>
        </p:grpSpPr>
        <p:sp>
          <p:nvSpPr>
            <p:cNvPr id="554" name="Google Shape;554;p1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_2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1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58" name="Google Shape;558;p1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83" name="Google Shape;583;p15"/>
          <p:cNvSpPr txBox="1"/>
          <p:nvPr>
            <p:ph type="title"/>
          </p:nvPr>
        </p:nvSpPr>
        <p:spPr>
          <a:xfrm>
            <a:off x="850149" y="3161292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584" name="Google Shape;584;p15"/>
          <p:cNvSpPr txBox="1"/>
          <p:nvPr>
            <p:ph type="subTitle" idx="1"/>
          </p:nvPr>
        </p:nvSpPr>
        <p:spPr>
          <a:xfrm>
            <a:off x="850150" y="3618967"/>
            <a:ext cx="24153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15"/>
          <p:cNvSpPr txBox="1"/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586" name="Google Shape;586;p15"/>
          <p:cNvSpPr txBox="1"/>
          <p:nvPr>
            <p:ph type="title" idx="3"/>
          </p:nvPr>
        </p:nvSpPr>
        <p:spPr>
          <a:xfrm>
            <a:off x="3364436" y="3161292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587" name="Google Shape;587;p15"/>
          <p:cNvSpPr txBox="1"/>
          <p:nvPr>
            <p:ph type="subTitle" idx="4"/>
          </p:nvPr>
        </p:nvSpPr>
        <p:spPr>
          <a:xfrm>
            <a:off x="3364438" y="3618967"/>
            <a:ext cx="24153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5"/>
          <p:cNvSpPr txBox="1"/>
          <p:nvPr>
            <p:ph type="title" idx="5"/>
          </p:nvPr>
        </p:nvSpPr>
        <p:spPr>
          <a:xfrm>
            <a:off x="5878749" y="3161292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589" name="Google Shape;589;p15"/>
          <p:cNvSpPr txBox="1"/>
          <p:nvPr>
            <p:ph type="subTitle" idx="6"/>
          </p:nvPr>
        </p:nvSpPr>
        <p:spPr>
          <a:xfrm>
            <a:off x="5878750" y="3618967"/>
            <a:ext cx="24153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15"/>
          <p:cNvSpPr/>
          <p:nvPr/>
        </p:nvSpPr>
        <p:spPr>
          <a:xfrm>
            <a:off x="326075" y="44934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1" name="Google Shape;591;p15"/>
          <p:cNvSpPr/>
          <p:nvPr/>
        </p:nvSpPr>
        <p:spPr>
          <a:xfrm>
            <a:off x="7443300" y="48209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2" name="Google Shape;592;p15"/>
          <p:cNvSpPr/>
          <p:nvPr/>
        </p:nvSpPr>
        <p:spPr>
          <a:xfrm>
            <a:off x="8040500" y="632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3" name="Google Shape;593;p15"/>
          <p:cNvSpPr/>
          <p:nvPr/>
        </p:nvSpPr>
        <p:spPr>
          <a:xfrm>
            <a:off x="435350" y="16383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4" name="Google Shape;594;p15"/>
          <p:cNvSpPr/>
          <p:nvPr/>
        </p:nvSpPr>
        <p:spPr>
          <a:xfrm>
            <a:off x="2924575" y="46079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5" name="Google Shape;595;p15"/>
          <p:cNvSpPr/>
          <p:nvPr/>
        </p:nvSpPr>
        <p:spPr>
          <a:xfrm>
            <a:off x="8493875" y="41072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96" name="Google Shape;596;p15"/>
          <p:cNvGrpSpPr/>
          <p:nvPr/>
        </p:nvGrpSpPr>
        <p:grpSpPr>
          <a:xfrm>
            <a:off x="224750" y="2606563"/>
            <a:ext cx="311900" cy="314700"/>
            <a:chOff x="8571050" y="1873050"/>
            <a:chExt cx="311900" cy="314700"/>
          </a:xfrm>
        </p:grpSpPr>
        <p:sp>
          <p:nvSpPr>
            <p:cNvPr id="597" name="Google Shape;597;p15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01" name="Google Shape;601;p15"/>
          <p:cNvGrpSpPr/>
          <p:nvPr/>
        </p:nvGrpSpPr>
        <p:grpSpPr>
          <a:xfrm rot="8927671" flipH="1">
            <a:off x="8064758" y="1508001"/>
            <a:ext cx="288970" cy="174347"/>
            <a:chOff x="4177750" y="2899175"/>
            <a:chExt cx="288975" cy="174350"/>
          </a:xfrm>
        </p:grpSpPr>
        <p:sp>
          <p:nvSpPr>
            <p:cNvPr id="602" name="Google Shape;602;p15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04" name="Google Shape;604;p15"/>
          <p:cNvGrpSpPr/>
          <p:nvPr/>
        </p:nvGrpSpPr>
        <p:grpSpPr>
          <a:xfrm>
            <a:off x="5622300" y="4465975"/>
            <a:ext cx="581325" cy="169475"/>
            <a:chOff x="5393300" y="2420750"/>
            <a:chExt cx="581325" cy="169475"/>
          </a:xfrm>
        </p:grpSpPr>
        <p:sp>
          <p:nvSpPr>
            <p:cNvPr id="605" name="Google Shape;605;p15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1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609" name="Google Shape;609;p16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34" name="Google Shape;634;p16"/>
          <p:cNvSpPr txBox="1"/>
          <p:nvPr>
            <p:ph type="title"/>
          </p:nvPr>
        </p:nvSpPr>
        <p:spPr>
          <a:xfrm>
            <a:off x="2102221" y="16898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35" name="Google Shape;635;p16"/>
          <p:cNvSpPr txBox="1"/>
          <p:nvPr>
            <p:ph type="subTitle" idx="1"/>
          </p:nvPr>
        </p:nvSpPr>
        <p:spPr>
          <a:xfrm>
            <a:off x="2102221" y="21125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16"/>
          <p:cNvSpPr txBox="1"/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37" name="Google Shape;637;p16"/>
          <p:cNvSpPr txBox="1"/>
          <p:nvPr>
            <p:ph type="title" idx="3"/>
          </p:nvPr>
        </p:nvSpPr>
        <p:spPr>
          <a:xfrm>
            <a:off x="5788724" y="16898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38" name="Google Shape;638;p16"/>
          <p:cNvSpPr txBox="1"/>
          <p:nvPr>
            <p:ph type="subTitle" idx="4"/>
          </p:nvPr>
        </p:nvSpPr>
        <p:spPr>
          <a:xfrm>
            <a:off x="5788732" y="21125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16"/>
          <p:cNvSpPr txBox="1"/>
          <p:nvPr>
            <p:ph type="title" idx="5"/>
          </p:nvPr>
        </p:nvSpPr>
        <p:spPr>
          <a:xfrm>
            <a:off x="2102221" y="31460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40" name="Google Shape;640;p16"/>
          <p:cNvSpPr txBox="1"/>
          <p:nvPr>
            <p:ph type="subTitle" idx="6"/>
          </p:nvPr>
        </p:nvSpPr>
        <p:spPr>
          <a:xfrm>
            <a:off x="2102221" y="35686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1" name="Google Shape;641;p16"/>
          <p:cNvSpPr txBox="1"/>
          <p:nvPr>
            <p:ph type="title" idx="7"/>
          </p:nvPr>
        </p:nvSpPr>
        <p:spPr>
          <a:xfrm>
            <a:off x="5788724" y="31460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42" name="Google Shape;642;p16"/>
          <p:cNvSpPr txBox="1"/>
          <p:nvPr>
            <p:ph type="subTitle" idx="8"/>
          </p:nvPr>
        </p:nvSpPr>
        <p:spPr>
          <a:xfrm>
            <a:off x="5788732" y="35686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3" name="Google Shape;643;p16"/>
          <p:cNvSpPr/>
          <p:nvPr/>
        </p:nvSpPr>
        <p:spPr>
          <a:xfrm>
            <a:off x="7988463" y="353202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4" name="Google Shape;644;p16"/>
          <p:cNvSpPr/>
          <p:nvPr/>
        </p:nvSpPr>
        <p:spPr>
          <a:xfrm>
            <a:off x="7776088" y="11555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5" name="Google Shape;645;p16"/>
          <p:cNvSpPr/>
          <p:nvPr/>
        </p:nvSpPr>
        <p:spPr>
          <a:xfrm>
            <a:off x="292600" y="27533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6" name="Google Shape;646;p16"/>
          <p:cNvSpPr/>
          <p:nvPr/>
        </p:nvSpPr>
        <p:spPr>
          <a:xfrm>
            <a:off x="2463950" y="4729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7" name="Google Shape;647;p16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48" name="Google Shape;648;p16"/>
          <p:cNvGrpSpPr/>
          <p:nvPr/>
        </p:nvGrpSpPr>
        <p:grpSpPr>
          <a:xfrm>
            <a:off x="4797600" y="4685763"/>
            <a:ext cx="311900" cy="314700"/>
            <a:chOff x="8571050" y="1873050"/>
            <a:chExt cx="311900" cy="314700"/>
          </a:xfrm>
        </p:grpSpPr>
        <p:sp>
          <p:nvSpPr>
            <p:cNvPr id="649" name="Google Shape;649;p16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53" name="Google Shape;653;p16"/>
          <p:cNvGrpSpPr/>
          <p:nvPr/>
        </p:nvGrpSpPr>
        <p:grpSpPr>
          <a:xfrm>
            <a:off x="1519559" y="931658"/>
            <a:ext cx="686239" cy="223927"/>
            <a:chOff x="3798300" y="2287225"/>
            <a:chExt cx="730975" cy="238525"/>
          </a:xfrm>
        </p:grpSpPr>
        <p:sp>
          <p:nvSpPr>
            <p:cNvPr id="654" name="Google Shape;654;p16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56" name="Google Shape;656;p16"/>
          <p:cNvGrpSpPr/>
          <p:nvPr/>
        </p:nvGrpSpPr>
        <p:grpSpPr>
          <a:xfrm>
            <a:off x="8157895" y="4685773"/>
            <a:ext cx="545748" cy="159103"/>
            <a:chOff x="5393300" y="2420750"/>
            <a:chExt cx="581325" cy="169475"/>
          </a:xfrm>
        </p:grpSpPr>
        <p:sp>
          <p:nvSpPr>
            <p:cNvPr id="657" name="Google Shape;657;p16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_1_1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661" name="Google Shape;661;p1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86" name="Google Shape;686;p17"/>
          <p:cNvSpPr txBox="1"/>
          <p:nvPr>
            <p:ph type="title"/>
          </p:nvPr>
        </p:nvSpPr>
        <p:spPr>
          <a:xfrm>
            <a:off x="3463263" y="16487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87" name="Google Shape;687;p17"/>
          <p:cNvSpPr txBox="1"/>
          <p:nvPr>
            <p:ph type="subTitle" idx="1"/>
          </p:nvPr>
        </p:nvSpPr>
        <p:spPr>
          <a:xfrm>
            <a:off x="3463263" y="20714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17"/>
          <p:cNvSpPr txBox="1"/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89" name="Google Shape;689;p17"/>
          <p:cNvSpPr txBox="1"/>
          <p:nvPr>
            <p:ph type="title" idx="3"/>
          </p:nvPr>
        </p:nvSpPr>
        <p:spPr>
          <a:xfrm>
            <a:off x="6037947" y="16487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90" name="Google Shape;690;p17"/>
          <p:cNvSpPr txBox="1"/>
          <p:nvPr>
            <p:ph type="subTitle" idx="4"/>
          </p:nvPr>
        </p:nvSpPr>
        <p:spPr>
          <a:xfrm>
            <a:off x="6037954" y="20714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1" name="Google Shape;691;p17"/>
          <p:cNvSpPr txBox="1"/>
          <p:nvPr>
            <p:ph type="title" idx="5"/>
          </p:nvPr>
        </p:nvSpPr>
        <p:spPr>
          <a:xfrm>
            <a:off x="3463263" y="31049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92" name="Google Shape;692;p17"/>
          <p:cNvSpPr txBox="1"/>
          <p:nvPr>
            <p:ph type="subTitle" idx="6"/>
          </p:nvPr>
        </p:nvSpPr>
        <p:spPr>
          <a:xfrm>
            <a:off x="3463263" y="35275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3" name="Google Shape;693;p17"/>
          <p:cNvSpPr txBox="1"/>
          <p:nvPr>
            <p:ph type="title" idx="7"/>
          </p:nvPr>
        </p:nvSpPr>
        <p:spPr>
          <a:xfrm>
            <a:off x="6037947" y="31049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94" name="Google Shape;694;p17"/>
          <p:cNvSpPr txBox="1"/>
          <p:nvPr>
            <p:ph type="subTitle" idx="8"/>
          </p:nvPr>
        </p:nvSpPr>
        <p:spPr>
          <a:xfrm>
            <a:off x="6037954" y="35275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5" name="Google Shape;695;p17"/>
          <p:cNvSpPr txBox="1"/>
          <p:nvPr>
            <p:ph type="title" idx="9"/>
          </p:nvPr>
        </p:nvSpPr>
        <p:spPr>
          <a:xfrm>
            <a:off x="888572" y="16487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96" name="Google Shape;696;p17"/>
          <p:cNvSpPr txBox="1"/>
          <p:nvPr>
            <p:ph type="subTitle" idx="13"/>
          </p:nvPr>
        </p:nvSpPr>
        <p:spPr>
          <a:xfrm>
            <a:off x="888579" y="20714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17"/>
          <p:cNvSpPr txBox="1"/>
          <p:nvPr>
            <p:ph type="title" idx="14"/>
          </p:nvPr>
        </p:nvSpPr>
        <p:spPr>
          <a:xfrm>
            <a:off x="888572" y="31049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698" name="Google Shape;698;p17"/>
          <p:cNvSpPr txBox="1"/>
          <p:nvPr>
            <p:ph type="subTitle" idx="15"/>
          </p:nvPr>
        </p:nvSpPr>
        <p:spPr>
          <a:xfrm>
            <a:off x="888579" y="35275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9" name="Google Shape;699;p17"/>
          <p:cNvSpPr/>
          <p:nvPr/>
        </p:nvSpPr>
        <p:spPr>
          <a:xfrm>
            <a:off x="326075" y="44934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0" name="Google Shape;700;p17"/>
          <p:cNvSpPr/>
          <p:nvPr/>
        </p:nvSpPr>
        <p:spPr>
          <a:xfrm>
            <a:off x="7443300" y="48209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1" name="Google Shape;701;p17"/>
          <p:cNvSpPr/>
          <p:nvPr/>
        </p:nvSpPr>
        <p:spPr>
          <a:xfrm>
            <a:off x="6936650" y="5515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2" name="Google Shape;702;p17"/>
          <p:cNvSpPr/>
          <p:nvPr/>
        </p:nvSpPr>
        <p:spPr>
          <a:xfrm>
            <a:off x="435350" y="16383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3" name="Google Shape;703;p17"/>
          <p:cNvSpPr/>
          <p:nvPr/>
        </p:nvSpPr>
        <p:spPr>
          <a:xfrm>
            <a:off x="2607525" y="46079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4" name="Google Shape;704;p17"/>
          <p:cNvSpPr/>
          <p:nvPr/>
        </p:nvSpPr>
        <p:spPr>
          <a:xfrm>
            <a:off x="8493875" y="418255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05" name="Google Shape;705;p17"/>
          <p:cNvGrpSpPr/>
          <p:nvPr/>
        </p:nvGrpSpPr>
        <p:grpSpPr>
          <a:xfrm>
            <a:off x="224750" y="2606563"/>
            <a:ext cx="311900" cy="314700"/>
            <a:chOff x="8571050" y="1873050"/>
            <a:chExt cx="311900" cy="314700"/>
          </a:xfrm>
        </p:grpSpPr>
        <p:sp>
          <p:nvSpPr>
            <p:cNvPr id="706" name="Google Shape;706;p1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10" name="Google Shape;710;p17"/>
          <p:cNvGrpSpPr/>
          <p:nvPr/>
        </p:nvGrpSpPr>
        <p:grpSpPr>
          <a:xfrm rot="8927671" flipH="1">
            <a:off x="8286283" y="1017201"/>
            <a:ext cx="288970" cy="174347"/>
            <a:chOff x="4177750" y="2899175"/>
            <a:chExt cx="288975" cy="174350"/>
          </a:xfrm>
        </p:grpSpPr>
        <p:sp>
          <p:nvSpPr>
            <p:cNvPr id="711" name="Google Shape;711;p17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13" name="Google Shape;713;p17"/>
          <p:cNvGrpSpPr/>
          <p:nvPr/>
        </p:nvGrpSpPr>
        <p:grpSpPr>
          <a:xfrm>
            <a:off x="1709413" y="738500"/>
            <a:ext cx="581325" cy="169475"/>
            <a:chOff x="5393300" y="2420750"/>
            <a:chExt cx="581325" cy="169475"/>
          </a:xfrm>
        </p:grpSpPr>
        <p:sp>
          <p:nvSpPr>
            <p:cNvPr id="714" name="Google Shape;714;p17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8"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1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718" name="Google Shape;718;p1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43" name="Google Shape;743;p18"/>
          <p:cNvSpPr txBox="1"/>
          <p:nvPr>
            <p:ph type="title"/>
          </p:nvPr>
        </p:nvSpPr>
        <p:spPr>
          <a:xfrm>
            <a:off x="1307350" y="1461276"/>
            <a:ext cx="29553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744" name="Google Shape;744;p18"/>
          <p:cNvSpPr txBox="1"/>
          <p:nvPr>
            <p:ph type="subTitle" idx="1"/>
          </p:nvPr>
        </p:nvSpPr>
        <p:spPr>
          <a:xfrm>
            <a:off x="1307356" y="2050887"/>
            <a:ext cx="2955300" cy="2157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5" name="Google Shape;745;p18"/>
          <p:cNvSpPr txBox="1"/>
          <p:nvPr>
            <p:ph type="title" idx="2"/>
          </p:nvPr>
        </p:nvSpPr>
        <p:spPr>
          <a:xfrm>
            <a:off x="4881355" y="1461276"/>
            <a:ext cx="29553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746" name="Google Shape;746;p18"/>
          <p:cNvSpPr txBox="1"/>
          <p:nvPr>
            <p:ph type="subTitle" idx="3"/>
          </p:nvPr>
        </p:nvSpPr>
        <p:spPr>
          <a:xfrm>
            <a:off x="4881350" y="2050887"/>
            <a:ext cx="2955300" cy="2157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7" name="Google Shape;747;p18"/>
          <p:cNvSpPr txBox="1"/>
          <p:nvPr>
            <p:ph type="title" idx="4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748" name="Google Shape;748;p18"/>
          <p:cNvSpPr/>
          <p:nvPr/>
        </p:nvSpPr>
        <p:spPr>
          <a:xfrm>
            <a:off x="8703638" y="33476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9" name="Google Shape;749;p18"/>
          <p:cNvSpPr/>
          <p:nvPr/>
        </p:nvSpPr>
        <p:spPr>
          <a:xfrm>
            <a:off x="7335888" y="8502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0" name="Google Shape;750;p18"/>
          <p:cNvSpPr/>
          <p:nvPr/>
        </p:nvSpPr>
        <p:spPr>
          <a:xfrm>
            <a:off x="292600" y="27533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1" name="Google Shape;751;p18"/>
          <p:cNvSpPr/>
          <p:nvPr/>
        </p:nvSpPr>
        <p:spPr>
          <a:xfrm>
            <a:off x="2749550" y="48448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2" name="Google Shape;752;p18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3" name="Google Shape;753;p18"/>
          <p:cNvSpPr/>
          <p:nvPr/>
        </p:nvSpPr>
        <p:spPr>
          <a:xfrm>
            <a:off x="640900" y="46098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54" name="Google Shape;754;p18"/>
          <p:cNvGrpSpPr/>
          <p:nvPr/>
        </p:nvGrpSpPr>
        <p:grpSpPr>
          <a:xfrm>
            <a:off x="5032475" y="4607963"/>
            <a:ext cx="311900" cy="314700"/>
            <a:chOff x="8571050" y="1873050"/>
            <a:chExt cx="311900" cy="314700"/>
          </a:xfrm>
        </p:grpSpPr>
        <p:sp>
          <p:nvSpPr>
            <p:cNvPr id="755" name="Google Shape;755;p1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59" name="Google Shape;759;p18"/>
          <p:cNvGrpSpPr/>
          <p:nvPr/>
        </p:nvGrpSpPr>
        <p:grpSpPr>
          <a:xfrm>
            <a:off x="2024509" y="539008"/>
            <a:ext cx="686239" cy="223927"/>
            <a:chOff x="3798300" y="2287225"/>
            <a:chExt cx="730975" cy="238525"/>
          </a:xfrm>
        </p:grpSpPr>
        <p:sp>
          <p:nvSpPr>
            <p:cNvPr id="760" name="Google Shape;760;p1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62" name="Google Shape;762;p18"/>
          <p:cNvGrpSpPr/>
          <p:nvPr/>
        </p:nvGrpSpPr>
        <p:grpSpPr>
          <a:xfrm>
            <a:off x="8157895" y="4685773"/>
            <a:ext cx="545748" cy="159103"/>
            <a:chOff x="5393300" y="2420750"/>
            <a:chExt cx="581325" cy="169475"/>
          </a:xfrm>
        </p:grpSpPr>
        <p:sp>
          <p:nvSpPr>
            <p:cNvPr id="763" name="Google Shape;763;p18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_1_1_1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1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767" name="Google Shape;767;p1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" name="Google Shape;771;p1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" name="Google Shape;772;p1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" name="Google Shape;774;p1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5" name="Google Shape;775;p1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8" name="Google Shape;778;p1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9" name="Google Shape;779;p1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0" name="Google Shape;780;p1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783;p1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4" name="Google Shape;784;p1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785;p1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6" name="Google Shape;786;p1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7" name="Google Shape;787;p1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8" name="Google Shape;788;p1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789;p1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790;p1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791;p1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92" name="Google Shape;792;p19"/>
          <p:cNvSpPr txBox="1"/>
          <p:nvPr>
            <p:ph type="title"/>
          </p:nvPr>
        </p:nvSpPr>
        <p:spPr>
          <a:xfrm flipH="1">
            <a:off x="3395700" y="537376"/>
            <a:ext cx="23526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793" name="Google Shape;793;p19"/>
          <p:cNvSpPr txBox="1"/>
          <p:nvPr>
            <p:ph type="subTitle" idx="1"/>
          </p:nvPr>
        </p:nvSpPr>
        <p:spPr>
          <a:xfrm flipH="1">
            <a:off x="1142975" y="1275519"/>
            <a:ext cx="6857700" cy="115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4" name="Google Shape;794;p19"/>
          <p:cNvSpPr txBox="1"/>
          <p:nvPr>
            <p:ph type="title" idx="2"/>
          </p:nvPr>
        </p:nvSpPr>
        <p:spPr>
          <a:xfrm flipH="1">
            <a:off x="3395700" y="2710586"/>
            <a:ext cx="23526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795" name="Google Shape;795;p19"/>
          <p:cNvSpPr txBox="1"/>
          <p:nvPr>
            <p:ph type="subTitle" idx="3"/>
          </p:nvPr>
        </p:nvSpPr>
        <p:spPr>
          <a:xfrm flipH="1">
            <a:off x="1142975" y="3448873"/>
            <a:ext cx="6857700" cy="115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6" name="Google Shape;796;p19"/>
          <p:cNvSpPr/>
          <p:nvPr/>
        </p:nvSpPr>
        <p:spPr>
          <a:xfrm>
            <a:off x="6582525" y="29529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7" name="Google Shape;797;p19"/>
          <p:cNvSpPr/>
          <p:nvPr/>
        </p:nvSpPr>
        <p:spPr>
          <a:xfrm>
            <a:off x="2061788" y="30250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8" name="Google Shape;798;p19"/>
          <p:cNvSpPr/>
          <p:nvPr/>
        </p:nvSpPr>
        <p:spPr>
          <a:xfrm>
            <a:off x="2869538" y="7073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9" name="Google Shape;799;p19"/>
          <p:cNvSpPr/>
          <p:nvPr/>
        </p:nvSpPr>
        <p:spPr>
          <a:xfrm>
            <a:off x="8176850" y="48193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0" name="Google Shape;800;p19"/>
          <p:cNvSpPr/>
          <p:nvPr/>
        </p:nvSpPr>
        <p:spPr>
          <a:xfrm>
            <a:off x="485250" y="5873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01" name="Google Shape;801;p19"/>
          <p:cNvGrpSpPr/>
          <p:nvPr/>
        </p:nvGrpSpPr>
        <p:grpSpPr>
          <a:xfrm>
            <a:off x="8617700" y="3448713"/>
            <a:ext cx="311900" cy="314700"/>
            <a:chOff x="8571050" y="1873050"/>
            <a:chExt cx="311900" cy="314700"/>
          </a:xfrm>
        </p:grpSpPr>
        <p:sp>
          <p:nvSpPr>
            <p:cNvPr id="802" name="Google Shape;802;p19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4" name="Google Shape;804;p19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5" name="Google Shape;805;p19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06" name="Google Shape;806;p19"/>
          <p:cNvSpPr/>
          <p:nvPr/>
        </p:nvSpPr>
        <p:spPr>
          <a:xfrm rot="989451">
            <a:off x="6924573" y="861363"/>
            <a:ext cx="121724" cy="113202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" name="Google Shape;808;p2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809" name="Google Shape;809;p2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0" name="Google Shape;810;p2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1" name="Google Shape;811;p2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3" name="Google Shape;813;p2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4" name="Google Shape;814;p2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6" name="Google Shape;816;p2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7" name="Google Shape;817;p2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819;p2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2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2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2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2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26;p2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828;p2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9" name="Google Shape;829;p2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1" name="Google Shape;831;p2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2" name="Google Shape;832;p2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3" name="Google Shape;833;p2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34" name="Google Shape;834;p20"/>
          <p:cNvSpPr txBox="1"/>
          <p:nvPr>
            <p:ph type="title"/>
          </p:nvPr>
        </p:nvSpPr>
        <p:spPr>
          <a:xfrm flipH="1">
            <a:off x="3102450" y="3160800"/>
            <a:ext cx="44991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835" name="Google Shape;835;p20"/>
          <p:cNvSpPr txBox="1"/>
          <p:nvPr>
            <p:ph type="subTitle" idx="1"/>
          </p:nvPr>
        </p:nvSpPr>
        <p:spPr>
          <a:xfrm flipH="1">
            <a:off x="1542200" y="1274700"/>
            <a:ext cx="5101200" cy="15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6" name="Google Shape;836;p20"/>
          <p:cNvSpPr/>
          <p:nvPr/>
        </p:nvSpPr>
        <p:spPr>
          <a:xfrm flipH="1">
            <a:off x="4251755" y="44934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7" name="Google Shape;837;p20"/>
          <p:cNvSpPr/>
          <p:nvPr/>
        </p:nvSpPr>
        <p:spPr>
          <a:xfrm flipH="1">
            <a:off x="7966980" y="42932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8" name="Google Shape;838;p20"/>
          <p:cNvSpPr/>
          <p:nvPr/>
        </p:nvSpPr>
        <p:spPr>
          <a:xfrm flipH="1">
            <a:off x="6376917" y="77342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9" name="Google Shape;839;p20"/>
          <p:cNvSpPr/>
          <p:nvPr/>
        </p:nvSpPr>
        <p:spPr>
          <a:xfrm flipH="1">
            <a:off x="874980" y="35640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0" name="Google Shape;840;p20"/>
          <p:cNvSpPr/>
          <p:nvPr/>
        </p:nvSpPr>
        <p:spPr>
          <a:xfrm flipH="1">
            <a:off x="4039105" y="38007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41" name="Google Shape;841;p20"/>
          <p:cNvGrpSpPr/>
          <p:nvPr/>
        </p:nvGrpSpPr>
        <p:grpSpPr>
          <a:xfrm flipH="1">
            <a:off x="6135930" y="4293263"/>
            <a:ext cx="311900" cy="314700"/>
            <a:chOff x="8571050" y="1873050"/>
            <a:chExt cx="311900" cy="314700"/>
          </a:xfrm>
        </p:grpSpPr>
        <p:sp>
          <p:nvSpPr>
            <p:cNvPr id="842" name="Google Shape;842;p20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20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4" name="Google Shape;844;p20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5" name="Google Shape;845;p20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46" name="Google Shape;846;p20"/>
          <p:cNvSpPr/>
          <p:nvPr/>
        </p:nvSpPr>
        <p:spPr>
          <a:xfrm rot="-989451" flipH="1">
            <a:off x="1290283" y="752238"/>
            <a:ext cx="121724" cy="113202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7" name="Google Shape;57;p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1170425" y="2532250"/>
            <a:ext cx="38589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3" name="Google Shape;83;p3"/>
          <p:cNvSpPr txBox="1"/>
          <p:nvPr>
            <p:ph type="title" idx="2" hasCustomPrompt="1"/>
          </p:nvPr>
        </p:nvSpPr>
        <p:spPr>
          <a:xfrm>
            <a:off x="1488725" y="1000931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4" name="Google Shape;84;p3"/>
          <p:cNvSpPr txBox="1"/>
          <p:nvPr>
            <p:ph type="subTitle" idx="1"/>
          </p:nvPr>
        </p:nvSpPr>
        <p:spPr>
          <a:xfrm>
            <a:off x="1170425" y="3545650"/>
            <a:ext cx="42660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"/>
          <p:cNvSpPr/>
          <p:nvPr/>
        </p:nvSpPr>
        <p:spPr>
          <a:xfrm flipH="1">
            <a:off x="360423" y="34986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3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3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3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3"/>
          <p:cNvSpPr/>
          <p:nvPr/>
        </p:nvSpPr>
        <p:spPr>
          <a:xfrm flipH="1">
            <a:off x="5370498" y="434402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3"/>
          <p:cNvSpPr/>
          <p:nvPr/>
        </p:nvSpPr>
        <p:spPr>
          <a:xfrm flipH="1">
            <a:off x="8388248" y="4637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3"/>
          <p:cNvSpPr/>
          <p:nvPr/>
        </p:nvSpPr>
        <p:spPr>
          <a:xfrm flipH="1">
            <a:off x="630173" y="3800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2" name="Google Shape;92;p3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93" name="Google Shape;93;p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96" name="Google Shape;96;p3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2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849" name="Google Shape;849;p2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3" name="Google Shape;873;p2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74" name="Google Shape;874;p21"/>
          <p:cNvSpPr txBox="1"/>
          <p:nvPr>
            <p:ph type="title"/>
          </p:nvPr>
        </p:nvSpPr>
        <p:spPr>
          <a:xfrm>
            <a:off x="2209938" y="808050"/>
            <a:ext cx="396930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8400"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875" name="Google Shape;875;p21"/>
          <p:cNvSpPr txBox="1"/>
          <p:nvPr>
            <p:ph type="subTitle" idx="1"/>
          </p:nvPr>
        </p:nvSpPr>
        <p:spPr>
          <a:xfrm>
            <a:off x="1577775" y="2240950"/>
            <a:ext cx="5233800" cy="2096700"/>
          </a:xfrm>
          <a:prstGeom prst="rect">
            <a:avLst/>
          </a:prstGeom>
          <a:noFill/>
          <a:ln w="19050" cap="rnd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6" name="Google Shape;876;p21"/>
          <p:cNvSpPr/>
          <p:nvPr/>
        </p:nvSpPr>
        <p:spPr>
          <a:xfrm>
            <a:off x="4140013" y="47386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7" name="Google Shape;877;p21"/>
          <p:cNvSpPr/>
          <p:nvPr/>
        </p:nvSpPr>
        <p:spPr>
          <a:xfrm>
            <a:off x="7252938" y="48649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8" name="Google Shape;878;p21"/>
          <p:cNvSpPr/>
          <p:nvPr/>
        </p:nvSpPr>
        <p:spPr>
          <a:xfrm>
            <a:off x="1577775" y="48623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9" name="Google Shape;879;p21"/>
          <p:cNvSpPr/>
          <p:nvPr/>
        </p:nvSpPr>
        <p:spPr>
          <a:xfrm>
            <a:off x="2436525" y="4408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0" name="Google Shape;880;p21"/>
          <p:cNvSpPr/>
          <p:nvPr/>
        </p:nvSpPr>
        <p:spPr>
          <a:xfrm>
            <a:off x="321600" y="32960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1" name="Google Shape;881;p21"/>
          <p:cNvSpPr/>
          <p:nvPr/>
        </p:nvSpPr>
        <p:spPr>
          <a:xfrm>
            <a:off x="6286213" y="8713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2" name="Google Shape;882;p21"/>
          <p:cNvSpPr/>
          <p:nvPr/>
        </p:nvSpPr>
        <p:spPr>
          <a:xfrm>
            <a:off x="7368825" y="3208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83" name="Google Shape;883;p21"/>
          <p:cNvGrpSpPr/>
          <p:nvPr/>
        </p:nvGrpSpPr>
        <p:grpSpPr>
          <a:xfrm>
            <a:off x="401325" y="603563"/>
            <a:ext cx="311900" cy="314700"/>
            <a:chOff x="8571050" y="1873050"/>
            <a:chExt cx="311900" cy="314700"/>
          </a:xfrm>
        </p:grpSpPr>
        <p:sp>
          <p:nvSpPr>
            <p:cNvPr id="884" name="Google Shape;884;p2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5" name="Google Shape;885;p2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6" name="Google Shape;886;p2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887;p2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8" name="Google Shape;888;p21"/>
          <p:cNvGrpSpPr/>
          <p:nvPr/>
        </p:nvGrpSpPr>
        <p:grpSpPr>
          <a:xfrm rot="-4179191">
            <a:off x="8432201" y="3341516"/>
            <a:ext cx="340423" cy="202574"/>
            <a:chOff x="3780075" y="2889150"/>
            <a:chExt cx="340425" cy="202575"/>
          </a:xfrm>
        </p:grpSpPr>
        <p:sp>
          <p:nvSpPr>
            <p:cNvPr id="889" name="Google Shape;889;p2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2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1" name="Google Shape;891;p21"/>
          <p:cNvGrpSpPr/>
          <p:nvPr/>
        </p:nvGrpSpPr>
        <p:grpSpPr>
          <a:xfrm rot="8795091" flipH="1">
            <a:off x="1224504" y="1491052"/>
            <a:ext cx="288974" cy="174350"/>
            <a:chOff x="4177750" y="2899175"/>
            <a:chExt cx="288975" cy="174350"/>
          </a:xfrm>
        </p:grpSpPr>
        <p:sp>
          <p:nvSpPr>
            <p:cNvPr id="892" name="Google Shape;892;p21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893;p21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7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2"/>
          <p:cNvSpPr txBox="1"/>
          <p:nvPr>
            <p:ph type="title" hasCustomPrompt="1"/>
          </p:nvPr>
        </p:nvSpPr>
        <p:spPr>
          <a:xfrm>
            <a:off x="713225" y="535525"/>
            <a:ext cx="19938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6" name="Google Shape;896;p22"/>
          <p:cNvSpPr txBox="1"/>
          <p:nvPr>
            <p:ph type="subTitle" idx="1"/>
          </p:nvPr>
        </p:nvSpPr>
        <p:spPr>
          <a:xfrm>
            <a:off x="823216" y="1423783"/>
            <a:ext cx="1773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22"/>
          <p:cNvSpPr txBox="1"/>
          <p:nvPr>
            <p:ph type="title" idx="2" hasCustomPrompt="1"/>
          </p:nvPr>
        </p:nvSpPr>
        <p:spPr>
          <a:xfrm>
            <a:off x="3575100" y="1720259"/>
            <a:ext cx="19938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8" name="Google Shape;898;p22"/>
          <p:cNvSpPr txBox="1"/>
          <p:nvPr>
            <p:ph type="subTitle" idx="3"/>
          </p:nvPr>
        </p:nvSpPr>
        <p:spPr>
          <a:xfrm>
            <a:off x="3685091" y="2608566"/>
            <a:ext cx="1773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9" name="Google Shape;899;p22"/>
          <p:cNvSpPr txBox="1"/>
          <p:nvPr>
            <p:ph type="title" idx="4" hasCustomPrompt="1"/>
          </p:nvPr>
        </p:nvSpPr>
        <p:spPr>
          <a:xfrm>
            <a:off x="6436975" y="2905042"/>
            <a:ext cx="19938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0" name="Google Shape;900;p22"/>
          <p:cNvSpPr txBox="1"/>
          <p:nvPr>
            <p:ph type="subTitle" idx="5"/>
          </p:nvPr>
        </p:nvSpPr>
        <p:spPr>
          <a:xfrm>
            <a:off x="6546966" y="3793349"/>
            <a:ext cx="1773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01" name="Google Shape;901;p2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902" name="Google Shape;902;p2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903;p2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904;p2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905;p2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906;p2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907;p2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908;p2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909;p2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910;p2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1" name="Google Shape;911;p2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912;p2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913;p2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914;p2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" name="Google Shape;915;p2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916;p2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917;p2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918;p2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919;p2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920;p2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921;p2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922;p2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" name="Google Shape;923;p2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" name="Google Shape;924;p2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925;p2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926;p2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27" name="Google Shape;927;p22"/>
          <p:cNvSpPr/>
          <p:nvPr/>
        </p:nvSpPr>
        <p:spPr>
          <a:xfrm>
            <a:off x="5955525" y="47791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8" name="Google Shape;928;p22"/>
          <p:cNvSpPr/>
          <p:nvPr/>
        </p:nvSpPr>
        <p:spPr>
          <a:xfrm>
            <a:off x="3487500" y="47766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9" name="Google Shape;929;p22"/>
          <p:cNvSpPr/>
          <p:nvPr/>
        </p:nvSpPr>
        <p:spPr>
          <a:xfrm>
            <a:off x="2525925" y="26318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0" name="Google Shape;930;p22"/>
          <p:cNvSpPr/>
          <p:nvPr/>
        </p:nvSpPr>
        <p:spPr>
          <a:xfrm>
            <a:off x="4697350" y="38423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1" name="Google Shape;931;p22"/>
          <p:cNvSpPr/>
          <p:nvPr/>
        </p:nvSpPr>
        <p:spPr>
          <a:xfrm>
            <a:off x="8671488" y="23039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2" name="Google Shape;932;p22"/>
          <p:cNvSpPr/>
          <p:nvPr/>
        </p:nvSpPr>
        <p:spPr>
          <a:xfrm>
            <a:off x="5458700" y="309088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33" name="Google Shape;933;p22"/>
          <p:cNvGrpSpPr/>
          <p:nvPr/>
        </p:nvGrpSpPr>
        <p:grpSpPr>
          <a:xfrm>
            <a:off x="448300" y="2631900"/>
            <a:ext cx="311900" cy="314700"/>
            <a:chOff x="8571050" y="1873050"/>
            <a:chExt cx="311900" cy="314700"/>
          </a:xfrm>
        </p:grpSpPr>
        <p:sp>
          <p:nvSpPr>
            <p:cNvPr id="934" name="Google Shape;934;p2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" name="Google Shape;935;p2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936;p2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937;p2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38" name="Google Shape;938;p22"/>
          <p:cNvGrpSpPr/>
          <p:nvPr/>
        </p:nvGrpSpPr>
        <p:grpSpPr>
          <a:xfrm rot="-4179191">
            <a:off x="8432201" y="3341516"/>
            <a:ext cx="340423" cy="202574"/>
            <a:chOff x="3780075" y="2889150"/>
            <a:chExt cx="340425" cy="202575"/>
          </a:xfrm>
        </p:grpSpPr>
        <p:sp>
          <p:nvSpPr>
            <p:cNvPr id="939" name="Google Shape;939;p22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940;p22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41" name="Google Shape;941;p22"/>
          <p:cNvGrpSpPr/>
          <p:nvPr/>
        </p:nvGrpSpPr>
        <p:grpSpPr>
          <a:xfrm rot="8795091" flipH="1">
            <a:off x="3599229" y="824440"/>
            <a:ext cx="288974" cy="174350"/>
            <a:chOff x="4177750" y="2899175"/>
            <a:chExt cx="288975" cy="174350"/>
          </a:xfrm>
        </p:grpSpPr>
        <p:sp>
          <p:nvSpPr>
            <p:cNvPr id="942" name="Google Shape;942;p22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" name="Google Shape;943;p22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7_1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" name="Google Shape;945;p2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946" name="Google Shape;946;p2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" name="Google Shape;947;p2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" name="Google Shape;948;p2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" name="Google Shape;949;p2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950;p2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" name="Google Shape;951;p2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" name="Google Shape;952;p2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" name="Google Shape;953;p2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" name="Google Shape;954;p2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" name="Google Shape;955;p2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6" name="Google Shape;956;p2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" name="Google Shape;957;p2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" name="Google Shape;958;p2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" name="Google Shape;959;p2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" name="Google Shape;960;p2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" name="Google Shape;961;p2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" name="Google Shape;962;p2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" name="Google Shape;967;p2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" name="Google Shape;969;p2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" name="Google Shape;970;p2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71" name="Google Shape;971;p23"/>
          <p:cNvSpPr txBox="1"/>
          <p:nvPr>
            <p:ph type="title" hasCustomPrompt="1"/>
          </p:nvPr>
        </p:nvSpPr>
        <p:spPr>
          <a:xfrm>
            <a:off x="713225" y="1402251"/>
            <a:ext cx="1929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2" name="Google Shape;972;p23"/>
          <p:cNvSpPr txBox="1"/>
          <p:nvPr>
            <p:ph type="subTitle" idx="1"/>
          </p:nvPr>
        </p:nvSpPr>
        <p:spPr>
          <a:xfrm>
            <a:off x="934775" y="3430346"/>
            <a:ext cx="1486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3" name="Google Shape;973;p23"/>
          <p:cNvSpPr txBox="1"/>
          <p:nvPr>
            <p:ph type="title" idx="2" hasCustomPrompt="1"/>
          </p:nvPr>
        </p:nvSpPr>
        <p:spPr>
          <a:xfrm>
            <a:off x="2642600" y="1402251"/>
            <a:ext cx="1929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4" name="Google Shape;974;p23"/>
          <p:cNvSpPr txBox="1"/>
          <p:nvPr>
            <p:ph type="subTitle" idx="3"/>
          </p:nvPr>
        </p:nvSpPr>
        <p:spPr>
          <a:xfrm>
            <a:off x="2864150" y="3430348"/>
            <a:ext cx="1486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23"/>
          <p:cNvSpPr txBox="1"/>
          <p:nvPr>
            <p:ph type="title" idx="4" hasCustomPrompt="1"/>
          </p:nvPr>
        </p:nvSpPr>
        <p:spPr>
          <a:xfrm>
            <a:off x="4571975" y="1402251"/>
            <a:ext cx="1929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6" name="Google Shape;976;p23"/>
          <p:cNvSpPr txBox="1"/>
          <p:nvPr>
            <p:ph type="subTitle" idx="5"/>
          </p:nvPr>
        </p:nvSpPr>
        <p:spPr>
          <a:xfrm>
            <a:off x="4793525" y="3430346"/>
            <a:ext cx="1486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7" name="Google Shape;977;p23"/>
          <p:cNvSpPr txBox="1"/>
          <p:nvPr>
            <p:ph type="title" idx="6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978" name="Google Shape;978;p23"/>
          <p:cNvSpPr txBox="1"/>
          <p:nvPr>
            <p:ph type="title" idx="7"/>
          </p:nvPr>
        </p:nvSpPr>
        <p:spPr>
          <a:xfrm>
            <a:off x="934775" y="3027526"/>
            <a:ext cx="14862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979" name="Google Shape;979;p23"/>
          <p:cNvSpPr txBox="1"/>
          <p:nvPr>
            <p:ph type="title" idx="8"/>
          </p:nvPr>
        </p:nvSpPr>
        <p:spPr>
          <a:xfrm>
            <a:off x="2864150" y="3027526"/>
            <a:ext cx="14862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980" name="Google Shape;980;p23"/>
          <p:cNvSpPr txBox="1"/>
          <p:nvPr>
            <p:ph type="title" idx="9"/>
          </p:nvPr>
        </p:nvSpPr>
        <p:spPr>
          <a:xfrm>
            <a:off x="4793525" y="3027526"/>
            <a:ext cx="14862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981" name="Google Shape;981;p23"/>
          <p:cNvSpPr txBox="1"/>
          <p:nvPr>
            <p:ph type="title" idx="13" hasCustomPrompt="1"/>
          </p:nvPr>
        </p:nvSpPr>
        <p:spPr>
          <a:xfrm>
            <a:off x="6501275" y="1402251"/>
            <a:ext cx="1929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2" name="Google Shape;982;p23"/>
          <p:cNvSpPr txBox="1"/>
          <p:nvPr>
            <p:ph type="subTitle" idx="14"/>
          </p:nvPr>
        </p:nvSpPr>
        <p:spPr>
          <a:xfrm>
            <a:off x="6722825" y="3430346"/>
            <a:ext cx="1486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23"/>
          <p:cNvSpPr txBox="1"/>
          <p:nvPr>
            <p:ph type="title" idx="15"/>
          </p:nvPr>
        </p:nvSpPr>
        <p:spPr>
          <a:xfrm>
            <a:off x="6722825" y="3027526"/>
            <a:ext cx="14862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  <p:sp>
        <p:nvSpPr>
          <p:cNvPr id="984" name="Google Shape;984;p23"/>
          <p:cNvSpPr/>
          <p:nvPr/>
        </p:nvSpPr>
        <p:spPr>
          <a:xfrm>
            <a:off x="184975" y="28340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5" name="Google Shape;985;p23"/>
          <p:cNvSpPr/>
          <p:nvPr/>
        </p:nvSpPr>
        <p:spPr>
          <a:xfrm>
            <a:off x="7163088" y="9582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6" name="Google Shape;986;p23"/>
          <p:cNvSpPr/>
          <p:nvPr/>
        </p:nvSpPr>
        <p:spPr>
          <a:xfrm>
            <a:off x="218675" y="1169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7" name="Google Shape;987;p23"/>
          <p:cNvSpPr/>
          <p:nvPr/>
        </p:nvSpPr>
        <p:spPr>
          <a:xfrm>
            <a:off x="6581900" y="47634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8" name="Google Shape;988;p23"/>
          <p:cNvSpPr/>
          <p:nvPr/>
        </p:nvSpPr>
        <p:spPr>
          <a:xfrm>
            <a:off x="4411025" y="4452538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552600" y="1513888"/>
            <a:ext cx="311900" cy="314700"/>
            <a:chOff x="8571050" y="1873050"/>
            <a:chExt cx="311900" cy="314700"/>
          </a:xfrm>
        </p:grpSpPr>
        <p:sp>
          <p:nvSpPr>
            <p:cNvPr id="990" name="Google Shape;990;p2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94" name="Google Shape;994;p23"/>
          <p:cNvGrpSpPr/>
          <p:nvPr/>
        </p:nvGrpSpPr>
        <p:grpSpPr>
          <a:xfrm>
            <a:off x="498550" y="4406025"/>
            <a:ext cx="311900" cy="314700"/>
            <a:chOff x="8571050" y="1873050"/>
            <a:chExt cx="311900" cy="314700"/>
          </a:xfrm>
        </p:grpSpPr>
        <p:sp>
          <p:nvSpPr>
            <p:cNvPr id="995" name="Google Shape;995;p2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99" name="Google Shape;999;p23"/>
          <p:cNvGrpSpPr/>
          <p:nvPr/>
        </p:nvGrpSpPr>
        <p:grpSpPr>
          <a:xfrm>
            <a:off x="1036400" y="590575"/>
            <a:ext cx="730975" cy="238525"/>
            <a:chOff x="3798300" y="2287225"/>
            <a:chExt cx="730975" cy="238525"/>
          </a:xfrm>
        </p:grpSpPr>
        <p:sp>
          <p:nvSpPr>
            <p:cNvPr id="1000" name="Google Shape;1000;p23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02" name="Google Shape;1002;p23"/>
          <p:cNvGrpSpPr/>
          <p:nvPr/>
        </p:nvGrpSpPr>
        <p:grpSpPr>
          <a:xfrm>
            <a:off x="8165825" y="4488700"/>
            <a:ext cx="529900" cy="149350"/>
            <a:chOff x="3898800" y="2624300"/>
            <a:chExt cx="529900" cy="149350"/>
          </a:xfrm>
        </p:grpSpPr>
        <p:sp>
          <p:nvSpPr>
            <p:cNvPr id="1003" name="Google Shape;1003;p2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oogle Shape;1006;p2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07" name="Google Shape;1007;p2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2" name="Google Shape;1022;p2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3" name="Google Shape;1023;p2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4" name="Google Shape;1024;p2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5" name="Google Shape;1025;p2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6" name="Google Shape;1026;p2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7" name="Google Shape;1027;p2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8" name="Google Shape;1028;p2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9" name="Google Shape;1029;p2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32" name="Google Shape;1032;p24"/>
          <p:cNvSpPr txBox="1"/>
          <p:nvPr>
            <p:ph type="title"/>
          </p:nvPr>
        </p:nvSpPr>
        <p:spPr>
          <a:xfrm>
            <a:off x="3650175" y="2532250"/>
            <a:ext cx="43206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33" name="Google Shape;1033;p24"/>
          <p:cNvSpPr txBox="1"/>
          <p:nvPr>
            <p:ph type="title" idx="2" hasCustomPrompt="1"/>
          </p:nvPr>
        </p:nvSpPr>
        <p:spPr>
          <a:xfrm>
            <a:off x="6349924" y="1000925"/>
            <a:ext cx="16209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34" name="Google Shape;1034;p24"/>
          <p:cNvSpPr txBox="1"/>
          <p:nvPr>
            <p:ph type="subTitle" idx="1"/>
          </p:nvPr>
        </p:nvSpPr>
        <p:spPr>
          <a:xfrm>
            <a:off x="3650175" y="3545650"/>
            <a:ext cx="42702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5" name="Google Shape;1035;p24"/>
          <p:cNvSpPr/>
          <p:nvPr/>
        </p:nvSpPr>
        <p:spPr>
          <a:xfrm flipH="1">
            <a:off x="4235673" y="30172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6" name="Google Shape;1036;p24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7" name="Google Shape;1037;p24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8" name="Google Shape;1038;p24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9" name="Google Shape;1039;p24"/>
          <p:cNvSpPr/>
          <p:nvPr/>
        </p:nvSpPr>
        <p:spPr>
          <a:xfrm flipH="1">
            <a:off x="4701123" y="45311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0" name="Google Shape;1040;p24"/>
          <p:cNvSpPr/>
          <p:nvPr/>
        </p:nvSpPr>
        <p:spPr>
          <a:xfrm flipH="1">
            <a:off x="8601460" y="41684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1" name="Google Shape;1041;p24"/>
          <p:cNvSpPr/>
          <p:nvPr/>
        </p:nvSpPr>
        <p:spPr>
          <a:xfrm flipH="1">
            <a:off x="935498" y="5355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42" name="Google Shape;1042;p24"/>
          <p:cNvGrpSpPr/>
          <p:nvPr/>
        </p:nvGrpSpPr>
        <p:grpSpPr>
          <a:xfrm>
            <a:off x="1984148" y="1499250"/>
            <a:ext cx="529900" cy="149350"/>
            <a:chOff x="3898800" y="2624300"/>
            <a:chExt cx="529900" cy="149350"/>
          </a:xfrm>
        </p:grpSpPr>
        <p:sp>
          <p:nvSpPr>
            <p:cNvPr id="1043" name="Google Shape;1043;p2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 flipH="1">
            <a:off x="1714823" y="4593150"/>
            <a:ext cx="581325" cy="169475"/>
            <a:chOff x="5393300" y="2420750"/>
            <a:chExt cx="581325" cy="169475"/>
          </a:xfrm>
        </p:grpSpPr>
        <p:sp>
          <p:nvSpPr>
            <p:cNvPr id="1046" name="Google Shape;1046;p24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_1"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2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50" name="Google Shape;1050;p2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75" name="Google Shape;1075;p25"/>
          <p:cNvSpPr txBox="1"/>
          <p:nvPr>
            <p:ph type="title"/>
          </p:nvPr>
        </p:nvSpPr>
        <p:spPr>
          <a:xfrm>
            <a:off x="2436900" y="2532250"/>
            <a:ext cx="42702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76" name="Google Shape;1076;p25"/>
          <p:cNvSpPr txBox="1"/>
          <p:nvPr>
            <p:ph type="title" idx="2" hasCustomPrompt="1"/>
          </p:nvPr>
        </p:nvSpPr>
        <p:spPr>
          <a:xfrm>
            <a:off x="3944100" y="1000931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77" name="Google Shape;1077;p25"/>
          <p:cNvSpPr txBox="1"/>
          <p:nvPr>
            <p:ph type="subTitle" idx="1"/>
          </p:nvPr>
        </p:nvSpPr>
        <p:spPr>
          <a:xfrm>
            <a:off x="2436900" y="3545662"/>
            <a:ext cx="42702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8" name="Google Shape;1078;p25"/>
          <p:cNvSpPr/>
          <p:nvPr/>
        </p:nvSpPr>
        <p:spPr>
          <a:xfrm>
            <a:off x="5149850" y="470482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9" name="Google Shape;1079;p25"/>
          <p:cNvSpPr/>
          <p:nvPr/>
        </p:nvSpPr>
        <p:spPr>
          <a:xfrm>
            <a:off x="1188725" y="42932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0" name="Google Shape;1080;p25"/>
          <p:cNvSpPr/>
          <p:nvPr/>
        </p:nvSpPr>
        <p:spPr>
          <a:xfrm>
            <a:off x="2869538" y="7073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1" name="Google Shape;1081;p25"/>
          <p:cNvSpPr/>
          <p:nvPr/>
        </p:nvSpPr>
        <p:spPr>
          <a:xfrm>
            <a:off x="8388225" y="47217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2" name="Google Shape;1082;p25"/>
          <p:cNvSpPr/>
          <p:nvPr/>
        </p:nvSpPr>
        <p:spPr>
          <a:xfrm>
            <a:off x="552263" y="76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83" name="Google Shape;1083;p25"/>
          <p:cNvGrpSpPr/>
          <p:nvPr/>
        </p:nvGrpSpPr>
        <p:grpSpPr>
          <a:xfrm>
            <a:off x="2170700" y="4450613"/>
            <a:ext cx="311900" cy="314700"/>
            <a:chOff x="8571050" y="1873050"/>
            <a:chExt cx="311900" cy="314700"/>
          </a:xfrm>
        </p:grpSpPr>
        <p:sp>
          <p:nvSpPr>
            <p:cNvPr id="1084" name="Google Shape;1084;p25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5" name="Google Shape;1085;p25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88" name="Google Shape;1088;p25"/>
          <p:cNvSpPr/>
          <p:nvPr/>
        </p:nvSpPr>
        <p:spPr>
          <a:xfrm rot="989451">
            <a:off x="6924573" y="861363"/>
            <a:ext cx="121724" cy="113202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_1_1"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2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91" name="Google Shape;1091;p26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16" name="Google Shape;1116;p26"/>
          <p:cNvSpPr txBox="1"/>
          <p:nvPr>
            <p:ph type="title"/>
          </p:nvPr>
        </p:nvSpPr>
        <p:spPr>
          <a:xfrm>
            <a:off x="3677026" y="1861775"/>
            <a:ext cx="42702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17" name="Google Shape;1117;p26"/>
          <p:cNvSpPr txBox="1"/>
          <p:nvPr>
            <p:ph type="title" idx="2" hasCustomPrompt="1"/>
          </p:nvPr>
        </p:nvSpPr>
        <p:spPr>
          <a:xfrm>
            <a:off x="1935363" y="1967119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18" name="Google Shape;1118;p26"/>
          <p:cNvSpPr txBox="1"/>
          <p:nvPr>
            <p:ph type="subTitle" idx="1"/>
          </p:nvPr>
        </p:nvSpPr>
        <p:spPr>
          <a:xfrm>
            <a:off x="3677013" y="2828211"/>
            <a:ext cx="42702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9" name="Google Shape;1119;p26"/>
          <p:cNvSpPr/>
          <p:nvPr/>
        </p:nvSpPr>
        <p:spPr>
          <a:xfrm>
            <a:off x="7580575" y="39412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0" name="Google Shape;1120;p26"/>
          <p:cNvSpPr/>
          <p:nvPr/>
        </p:nvSpPr>
        <p:spPr>
          <a:xfrm>
            <a:off x="2087775" y="47795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1" name="Google Shape;1121;p26"/>
          <p:cNvSpPr/>
          <p:nvPr/>
        </p:nvSpPr>
        <p:spPr>
          <a:xfrm>
            <a:off x="2399575" y="8988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2" name="Google Shape;1122;p26"/>
          <p:cNvSpPr/>
          <p:nvPr/>
        </p:nvSpPr>
        <p:spPr>
          <a:xfrm>
            <a:off x="442663" y="30597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3" name="Google Shape;1123;p26"/>
          <p:cNvSpPr/>
          <p:nvPr/>
        </p:nvSpPr>
        <p:spPr>
          <a:xfrm>
            <a:off x="4092475" y="605238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4" name="Google Shape;1124;p26"/>
          <p:cNvSpPr/>
          <p:nvPr/>
        </p:nvSpPr>
        <p:spPr>
          <a:xfrm>
            <a:off x="5716338" y="1088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5" name="Google Shape;1125;p26"/>
          <p:cNvSpPr/>
          <p:nvPr/>
        </p:nvSpPr>
        <p:spPr>
          <a:xfrm>
            <a:off x="915925" y="16562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26" name="Google Shape;1126;p26"/>
          <p:cNvGrpSpPr/>
          <p:nvPr/>
        </p:nvGrpSpPr>
        <p:grpSpPr>
          <a:xfrm>
            <a:off x="5450525" y="4284600"/>
            <a:ext cx="311900" cy="314700"/>
            <a:chOff x="8571050" y="1873050"/>
            <a:chExt cx="311900" cy="314700"/>
          </a:xfrm>
        </p:grpSpPr>
        <p:sp>
          <p:nvSpPr>
            <p:cNvPr id="1127" name="Google Shape;1127;p26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9" name="Google Shape;1129;p26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31" name="Google Shape;1131;p26"/>
          <p:cNvGrpSpPr/>
          <p:nvPr/>
        </p:nvGrpSpPr>
        <p:grpSpPr>
          <a:xfrm flipH="1">
            <a:off x="7917350" y="2521938"/>
            <a:ext cx="730975" cy="238525"/>
            <a:chOff x="3798300" y="2287225"/>
            <a:chExt cx="730975" cy="238525"/>
          </a:xfrm>
        </p:grpSpPr>
        <p:sp>
          <p:nvSpPr>
            <p:cNvPr id="1132" name="Google Shape;1132;p26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34" name="Google Shape;1134;p26"/>
          <p:cNvGrpSpPr/>
          <p:nvPr/>
        </p:nvGrpSpPr>
        <p:grpSpPr>
          <a:xfrm flipH="1">
            <a:off x="3129650" y="4135250"/>
            <a:ext cx="529900" cy="149350"/>
            <a:chOff x="3898800" y="2624300"/>
            <a:chExt cx="529900" cy="149350"/>
          </a:xfrm>
        </p:grpSpPr>
        <p:sp>
          <p:nvSpPr>
            <p:cNvPr id="1135" name="Google Shape;1135;p26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8" name="Google Shape;1138;p2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139" name="Google Shape;1139;p2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2" name="Google Shape;1142;p2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3" name="Google Shape;1143;p2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4" name="Google Shape;1144;p2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0" name="Google Shape;1150;p2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1" name="Google Shape;1151;p2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3" name="Google Shape;1153;p2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4" name="Google Shape;1154;p2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5" name="Google Shape;1155;p2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6" name="Google Shape;1156;p2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" name="Google Shape;1157;p2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" name="Google Shape;1158;p2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1" name="Google Shape;1161;p2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2" name="Google Shape;1162;p2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3" name="Google Shape;1163;p2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64" name="Google Shape;1164;p27"/>
          <p:cNvSpPr txBox="1"/>
          <p:nvPr>
            <p:ph type="title"/>
          </p:nvPr>
        </p:nvSpPr>
        <p:spPr>
          <a:xfrm flipH="1">
            <a:off x="5574175" y="968750"/>
            <a:ext cx="2856600" cy="21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165" name="Google Shape;1165;p27"/>
          <p:cNvSpPr txBox="1"/>
          <p:nvPr>
            <p:ph type="subTitle" idx="1"/>
          </p:nvPr>
        </p:nvSpPr>
        <p:spPr>
          <a:xfrm flipH="1">
            <a:off x="4790550" y="3235162"/>
            <a:ext cx="36402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6" name="Google Shape;1166;p27"/>
          <p:cNvSpPr/>
          <p:nvPr/>
        </p:nvSpPr>
        <p:spPr>
          <a:xfrm>
            <a:off x="6334238" y="5928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7" name="Google Shape;1167;p27"/>
          <p:cNvSpPr/>
          <p:nvPr/>
        </p:nvSpPr>
        <p:spPr>
          <a:xfrm>
            <a:off x="4363363" y="399427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68" name="Google Shape;1168;p27"/>
          <p:cNvGrpSpPr/>
          <p:nvPr/>
        </p:nvGrpSpPr>
        <p:grpSpPr>
          <a:xfrm>
            <a:off x="8430750" y="4407838"/>
            <a:ext cx="311900" cy="314700"/>
            <a:chOff x="8571050" y="1873050"/>
            <a:chExt cx="311900" cy="314700"/>
          </a:xfrm>
        </p:grpSpPr>
        <p:sp>
          <p:nvSpPr>
            <p:cNvPr id="1169" name="Google Shape;1169;p2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73" name="Google Shape;1173;p27"/>
          <p:cNvGrpSpPr/>
          <p:nvPr/>
        </p:nvGrpSpPr>
        <p:grpSpPr>
          <a:xfrm>
            <a:off x="6405150" y="4490525"/>
            <a:ext cx="529900" cy="149350"/>
            <a:chOff x="3898800" y="2624300"/>
            <a:chExt cx="529900" cy="149350"/>
          </a:xfrm>
        </p:grpSpPr>
        <p:sp>
          <p:nvSpPr>
            <p:cNvPr id="1174" name="Google Shape;1174;p27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_1_1"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" name="Google Shape;1177;p2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178" name="Google Shape;1178;p2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" name="Google Shape;1179;p2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" name="Google Shape;1181;p2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" name="Google Shape;1182;p2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" name="Google Shape;1183;p2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" name="Google Shape;1189;p2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" name="Google Shape;1190;p2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03" name="Google Shape;1203;p28"/>
          <p:cNvSpPr txBox="1"/>
          <p:nvPr>
            <p:ph type="title"/>
          </p:nvPr>
        </p:nvSpPr>
        <p:spPr>
          <a:xfrm flipH="1">
            <a:off x="1143030" y="1301575"/>
            <a:ext cx="3714300" cy="10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204" name="Google Shape;1204;p28"/>
          <p:cNvSpPr txBox="1"/>
          <p:nvPr>
            <p:ph type="subTitle" idx="1"/>
          </p:nvPr>
        </p:nvSpPr>
        <p:spPr>
          <a:xfrm flipH="1">
            <a:off x="1143425" y="2335075"/>
            <a:ext cx="6438600" cy="1365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5" name="Google Shape;1205;p28"/>
          <p:cNvSpPr/>
          <p:nvPr/>
        </p:nvSpPr>
        <p:spPr>
          <a:xfrm>
            <a:off x="3965250" y="9582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6" name="Google Shape;1206;p28"/>
          <p:cNvSpPr/>
          <p:nvPr/>
        </p:nvSpPr>
        <p:spPr>
          <a:xfrm>
            <a:off x="208500" y="28786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7" name="Google Shape;1207;p28"/>
          <p:cNvSpPr/>
          <p:nvPr/>
        </p:nvSpPr>
        <p:spPr>
          <a:xfrm>
            <a:off x="4673538" y="44460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8" name="Google Shape;1208;p28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9" name="Google Shape;1209;p28"/>
          <p:cNvSpPr/>
          <p:nvPr/>
        </p:nvSpPr>
        <p:spPr>
          <a:xfrm>
            <a:off x="8579100" y="15605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0" name="Google Shape;1210;p28"/>
          <p:cNvSpPr/>
          <p:nvPr/>
        </p:nvSpPr>
        <p:spPr>
          <a:xfrm>
            <a:off x="639493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11" name="Google Shape;1211;p28"/>
          <p:cNvGrpSpPr/>
          <p:nvPr/>
        </p:nvGrpSpPr>
        <p:grpSpPr>
          <a:xfrm>
            <a:off x="5220250" y="1443438"/>
            <a:ext cx="311900" cy="314700"/>
            <a:chOff x="8571050" y="1873050"/>
            <a:chExt cx="311900" cy="314700"/>
          </a:xfrm>
        </p:grpSpPr>
        <p:sp>
          <p:nvSpPr>
            <p:cNvPr id="1212" name="Google Shape;1212;p2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16" name="Google Shape;1216;p28"/>
          <p:cNvGrpSpPr/>
          <p:nvPr/>
        </p:nvGrpSpPr>
        <p:grpSpPr>
          <a:xfrm>
            <a:off x="836125" y="4365463"/>
            <a:ext cx="311900" cy="314700"/>
            <a:chOff x="8571050" y="1873050"/>
            <a:chExt cx="311900" cy="314700"/>
          </a:xfrm>
        </p:grpSpPr>
        <p:sp>
          <p:nvSpPr>
            <p:cNvPr id="1217" name="Google Shape;1217;p2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1" name="Google Shape;1221;p28"/>
          <p:cNvGrpSpPr/>
          <p:nvPr/>
        </p:nvGrpSpPr>
        <p:grpSpPr>
          <a:xfrm>
            <a:off x="2029863" y="535513"/>
            <a:ext cx="730975" cy="238525"/>
            <a:chOff x="3798300" y="2287225"/>
            <a:chExt cx="730975" cy="238525"/>
          </a:xfrm>
        </p:grpSpPr>
        <p:sp>
          <p:nvSpPr>
            <p:cNvPr id="1222" name="Google Shape;1222;p2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4" name="Google Shape;1224;p28"/>
          <p:cNvGrpSpPr/>
          <p:nvPr/>
        </p:nvGrpSpPr>
        <p:grpSpPr>
          <a:xfrm>
            <a:off x="8049200" y="4100600"/>
            <a:ext cx="529900" cy="149350"/>
            <a:chOff x="3898800" y="2624300"/>
            <a:chExt cx="529900" cy="149350"/>
          </a:xfrm>
        </p:grpSpPr>
        <p:sp>
          <p:nvSpPr>
            <p:cNvPr id="1225" name="Google Shape;1225;p28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_2"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Google Shape;1228;p2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229" name="Google Shape;1229;p2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5" name="Google Shape;1245;p2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6" name="Google Shape;1246;p2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54" name="Google Shape;1254;p29"/>
          <p:cNvSpPr txBox="1"/>
          <p:nvPr>
            <p:ph type="title"/>
          </p:nvPr>
        </p:nvSpPr>
        <p:spPr>
          <a:xfrm flipH="1">
            <a:off x="865700" y="1771400"/>
            <a:ext cx="39600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255" name="Google Shape;1255;p29"/>
          <p:cNvSpPr txBox="1"/>
          <p:nvPr>
            <p:ph type="subTitle" idx="1"/>
          </p:nvPr>
        </p:nvSpPr>
        <p:spPr>
          <a:xfrm flipH="1">
            <a:off x="865800" y="2566100"/>
            <a:ext cx="3960000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6" name="Google Shape;1256;p29"/>
          <p:cNvSpPr/>
          <p:nvPr/>
        </p:nvSpPr>
        <p:spPr>
          <a:xfrm>
            <a:off x="2180325" y="5000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7" name="Google Shape;1257;p29"/>
          <p:cNvSpPr/>
          <p:nvPr/>
        </p:nvSpPr>
        <p:spPr>
          <a:xfrm>
            <a:off x="2983125" y="4609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8" name="Google Shape;1258;p29"/>
          <p:cNvSpPr/>
          <p:nvPr/>
        </p:nvSpPr>
        <p:spPr>
          <a:xfrm>
            <a:off x="265775" y="31135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9" name="Google Shape;1259;p29"/>
          <p:cNvSpPr/>
          <p:nvPr/>
        </p:nvSpPr>
        <p:spPr>
          <a:xfrm>
            <a:off x="6728588" y="5001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0" name="Google Shape;1260;p29"/>
          <p:cNvSpPr/>
          <p:nvPr/>
        </p:nvSpPr>
        <p:spPr>
          <a:xfrm>
            <a:off x="3359325" y="101971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1" name="Google Shape;1261;p29"/>
          <p:cNvSpPr/>
          <p:nvPr/>
        </p:nvSpPr>
        <p:spPr>
          <a:xfrm>
            <a:off x="7653575" y="4365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2" name="Google Shape;1262;p29"/>
          <p:cNvSpPr/>
          <p:nvPr/>
        </p:nvSpPr>
        <p:spPr>
          <a:xfrm>
            <a:off x="6077863" y="464015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63" name="Google Shape;1263;p29"/>
          <p:cNvGrpSpPr/>
          <p:nvPr/>
        </p:nvGrpSpPr>
        <p:grpSpPr>
          <a:xfrm>
            <a:off x="3791875" y="3813588"/>
            <a:ext cx="311900" cy="314700"/>
            <a:chOff x="8571050" y="1873050"/>
            <a:chExt cx="311900" cy="314700"/>
          </a:xfrm>
        </p:grpSpPr>
        <p:sp>
          <p:nvSpPr>
            <p:cNvPr id="1264" name="Google Shape;1264;p29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7" name="Google Shape;1267;p29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68" name="Google Shape;1268;p29"/>
          <p:cNvGrpSpPr/>
          <p:nvPr/>
        </p:nvGrpSpPr>
        <p:grpSpPr>
          <a:xfrm>
            <a:off x="877850" y="4192275"/>
            <a:ext cx="730975" cy="238525"/>
            <a:chOff x="3798300" y="2287225"/>
            <a:chExt cx="730975" cy="238525"/>
          </a:xfrm>
        </p:grpSpPr>
        <p:sp>
          <p:nvSpPr>
            <p:cNvPr id="1269" name="Google Shape;1269;p29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71" name="Google Shape;1271;p29"/>
          <p:cNvGrpSpPr/>
          <p:nvPr/>
        </p:nvGrpSpPr>
        <p:grpSpPr>
          <a:xfrm>
            <a:off x="8165825" y="3896275"/>
            <a:ext cx="529900" cy="149350"/>
            <a:chOff x="3898800" y="2624300"/>
            <a:chExt cx="529900" cy="149350"/>
          </a:xfrm>
        </p:grpSpPr>
        <p:sp>
          <p:nvSpPr>
            <p:cNvPr id="1272" name="Google Shape;1272;p2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_2_1"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3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276" name="Google Shape;1276;p3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01" name="Google Shape;1301;p30"/>
          <p:cNvSpPr txBox="1"/>
          <p:nvPr>
            <p:ph type="title"/>
          </p:nvPr>
        </p:nvSpPr>
        <p:spPr>
          <a:xfrm flipH="1">
            <a:off x="4318800" y="1732050"/>
            <a:ext cx="39594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302" name="Google Shape;1302;p30"/>
          <p:cNvSpPr txBox="1"/>
          <p:nvPr>
            <p:ph type="subTitle" idx="1"/>
          </p:nvPr>
        </p:nvSpPr>
        <p:spPr>
          <a:xfrm flipH="1">
            <a:off x="4318975" y="2526750"/>
            <a:ext cx="39594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3" name="Google Shape;1303;p30"/>
          <p:cNvSpPr/>
          <p:nvPr/>
        </p:nvSpPr>
        <p:spPr>
          <a:xfrm flipH="1">
            <a:off x="7071213" y="5762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4" name="Google Shape;1304;p30"/>
          <p:cNvSpPr/>
          <p:nvPr/>
        </p:nvSpPr>
        <p:spPr>
          <a:xfrm>
            <a:off x="3335425" y="48799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5" name="Google Shape;1305;p30"/>
          <p:cNvSpPr/>
          <p:nvPr/>
        </p:nvSpPr>
        <p:spPr>
          <a:xfrm>
            <a:off x="478575" y="27377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6" name="Google Shape;1306;p30"/>
          <p:cNvSpPr/>
          <p:nvPr/>
        </p:nvSpPr>
        <p:spPr>
          <a:xfrm flipH="1">
            <a:off x="2561325" y="5763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7" name="Google Shape;1307;p30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8" name="Google Shape;1308;p30"/>
          <p:cNvSpPr/>
          <p:nvPr/>
        </p:nvSpPr>
        <p:spPr>
          <a:xfrm>
            <a:off x="7254300" y="45274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9" name="Google Shape;1309;p30"/>
          <p:cNvSpPr/>
          <p:nvPr/>
        </p:nvSpPr>
        <p:spPr>
          <a:xfrm>
            <a:off x="484208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10" name="Google Shape;1310;p30"/>
          <p:cNvGrpSpPr/>
          <p:nvPr/>
        </p:nvGrpSpPr>
        <p:grpSpPr>
          <a:xfrm>
            <a:off x="8336825" y="4085613"/>
            <a:ext cx="311900" cy="314700"/>
            <a:chOff x="8571050" y="1873050"/>
            <a:chExt cx="311900" cy="314700"/>
          </a:xfrm>
        </p:grpSpPr>
        <p:sp>
          <p:nvSpPr>
            <p:cNvPr id="1311" name="Google Shape;1311;p30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15" name="Google Shape;1315;p30"/>
          <p:cNvGrpSpPr/>
          <p:nvPr/>
        </p:nvGrpSpPr>
        <p:grpSpPr>
          <a:xfrm>
            <a:off x="4572000" y="1036450"/>
            <a:ext cx="730975" cy="238525"/>
            <a:chOff x="3798300" y="2287225"/>
            <a:chExt cx="730975" cy="238525"/>
          </a:xfrm>
        </p:grpSpPr>
        <p:sp>
          <p:nvSpPr>
            <p:cNvPr id="1316" name="Google Shape;1316;p30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18" name="Google Shape;1318;p30"/>
          <p:cNvGrpSpPr/>
          <p:nvPr/>
        </p:nvGrpSpPr>
        <p:grpSpPr>
          <a:xfrm>
            <a:off x="5594875" y="3812425"/>
            <a:ext cx="529900" cy="149350"/>
            <a:chOff x="3898800" y="2624300"/>
            <a:chExt cx="529900" cy="149350"/>
          </a:xfrm>
        </p:grpSpPr>
        <p:sp>
          <p:nvSpPr>
            <p:cNvPr id="1319" name="Google Shape;1319;p3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>
            <p:ph type="body" idx="1"/>
          </p:nvPr>
        </p:nvSpPr>
        <p:spPr>
          <a:xfrm>
            <a:off x="891300" y="1225850"/>
            <a:ext cx="7361400" cy="3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00" name="Google Shape;100;p4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grpSp>
        <p:nvGrpSpPr>
          <p:cNvPr id="101" name="Google Shape;101;p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2" name="Google Shape;102;p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7" name="Google Shape;127;p4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28;p4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29;p4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30;p4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31;p4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32;p4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3" name="Google Shape;133;p4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34" name="Google Shape;134;p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39" name="Google Shape;139;p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1" name="Google Shape;141;p4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42" name="Google Shape;142;p4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3_1_2_2"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3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323" name="Google Shape;1323;p3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4" name="Google Shape;1324;p3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5" name="Google Shape;1325;p3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6" name="Google Shape;1326;p3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7" name="Google Shape;1327;p3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" name="Google Shape;1328;p3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" name="Google Shape;1329;p3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0" name="Google Shape;1330;p3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1" name="Google Shape;1331;p3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2" name="Google Shape;1332;p3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3" name="Google Shape;1333;p3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4" name="Google Shape;1334;p3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5" name="Google Shape;1335;p3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6" name="Google Shape;1336;p3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7" name="Google Shape;1337;p3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8" name="Google Shape;1338;p3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9" name="Google Shape;1339;p3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0" name="Google Shape;1340;p3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1" name="Google Shape;1341;p3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2" name="Google Shape;1342;p3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3" name="Google Shape;1343;p3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4" name="Google Shape;1344;p3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5" name="Google Shape;1345;p3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6" name="Google Shape;1346;p3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7" name="Google Shape;1347;p3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8" name="Google Shape;1348;p31"/>
          <p:cNvSpPr txBox="1"/>
          <p:nvPr>
            <p:ph type="title"/>
          </p:nvPr>
        </p:nvSpPr>
        <p:spPr>
          <a:xfrm flipH="1">
            <a:off x="865691" y="1771400"/>
            <a:ext cx="39591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349" name="Google Shape;1349;p31"/>
          <p:cNvSpPr txBox="1"/>
          <p:nvPr>
            <p:ph type="subTitle" idx="1"/>
          </p:nvPr>
        </p:nvSpPr>
        <p:spPr>
          <a:xfrm flipH="1">
            <a:off x="865871" y="2566100"/>
            <a:ext cx="39591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0" name="Google Shape;1350;p31"/>
          <p:cNvSpPr/>
          <p:nvPr/>
        </p:nvSpPr>
        <p:spPr>
          <a:xfrm>
            <a:off x="8157838" y="27523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1" name="Google Shape;1351;p31"/>
          <p:cNvSpPr/>
          <p:nvPr/>
        </p:nvSpPr>
        <p:spPr>
          <a:xfrm>
            <a:off x="6830913" y="3570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2" name="Google Shape;1352;p31"/>
          <p:cNvSpPr/>
          <p:nvPr/>
        </p:nvSpPr>
        <p:spPr>
          <a:xfrm>
            <a:off x="178600" y="2965588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3" name="Google Shape;1353;p31"/>
          <p:cNvSpPr/>
          <p:nvPr/>
        </p:nvSpPr>
        <p:spPr>
          <a:xfrm>
            <a:off x="2503575" y="418273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4" name="Google Shape;1354;p31"/>
          <p:cNvSpPr/>
          <p:nvPr/>
        </p:nvSpPr>
        <p:spPr>
          <a:xfrm>
            <a:off x="653250" y="7605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5" name="Google Shape;1355;p31"/>
          <p:cNvSpPr/>
          <p:nvPr/>
        </p:nvSpPr>
        <p:spPr>
          <a:xfrm>
            <a:off x="653250" y="41416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56" name="Google Shape;1356;p31"/>
          <p:cNvGrpSpPr/>
          <p:nvPr/>
        </p:nvGrpSpPr>
        <p:grpSpPr>
          <a:xfrm>
            <a:off x="5032475" y="4607963"/>
            <a:ext cx="311900" cy="314700"/>
            <a:chOff x="8571050" y="1873050"/>
            <a:chExt cx="311900" cy="314700"/>
          </a:xfrm>
        </p:grpSpPr>
        <p:sp>
          <p:nvSpPr>
            <p:cNvPr id="1357" name="Google Shape;1357;p3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1358;p3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1359;p3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1360;p3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61" name="Google Shape;1361;p31"/>
          <p:cNvGrpSpPr/>
          <p:nvPr/>
        </p:nvGrpSpPr>
        <p:grpSpPr>
          <a:xfrm>
            <a:off x="3214984" y="795408"/>
            <a:ext cx="686239" cy="223927"/>
            <a:chOff x="3798300" y="2287225"/>
            <a:chExt cx="730975" cy="238525"/>
          </a:xfrm>
        </p:grpSpPr>
        <p:sp>
          <p:nvSpPr>
            <p:cNvPr id="1362" name="Google Shape;1362;p31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3" name="Google Shape;1363;p31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64" name="Google Shape;1364;p31"/>
          <p:cNvGrpSpPr/>
          <p:nvPr/>
        </p:nvGrpSpPr>
        <p:grpSpPr>
          <a:xfrm>
            <a:off x="8157895" y="4685773"/>
            <a:ext cx="545748" cy="159103"/>
            <a:chOff x="5393300" y="2420750"/>
            <a:chExt cx="581325" cy="169475"/>
          </a:xfrm>
        </p:grpSpPr>
        <p:sp>
          <p:nvSpPr>
            <p:cNvPr id="1365" name="Google Shape;1365;p31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_1_2_2_1"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8" name="Google Shape;1368;p3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369" name="Google Shape;1369;p3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94" name="Google Shape;1394;p32"/>
          <p:cNvSpPr txBox="1"/>
          <p:nvPr>
            <p:ph type="title"/>
          </p:nvPr>
        </p:nvSpPr>
        <p:spPr>
          <a:xfrm>
            <a:off x="2781150" y="1430400"/>
            <a:ext cx="3581700" cy="6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395" name="Google Shape;1395;p32"/>
          <p:cNvSpPr txBox="1"/>
          <p:nvPr>
            <p:ph type="subTitle" idx="1"/>
          </p:nvPr>
        </p:nvSpPr>
        <p:spPr>
          <a:xfrm>
            <a:off x="2781150" y="2286625"/>
            <a:ext cx="3581700" cy="217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6" name="Google Shape;1396;p32"/>
          <p:cNvSpPr txBox="1"/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397" name="Google Shape;1397;p32"/>
          <p:cNvSpPr/>
          <p:nvPr/>
        </p:nvSpPr>
        <p:spPr>
          <a:xfrm>
            <a:off x="8744475" y="315472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8" name="Google Shape;1398;p32"/>
          <p:cNvSpPr/>
          <p:nvPr/>
        </p:nvSpPr>
        <p:spPr>
          <a:xfrm>
            <a:off x="1771375" y="48183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9" name="Google Shape;1399;p32"/>
          <p:cNvSpPr/>
          <p:nvPr/>
        </p:nvSpPr>
        <p:spPr>
          <a:xfrm>
            <a:off x="1770113" y="49266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0" name="Google Shape;1400;p32"/>
          <p:cNvSpPr/>
          <p:nvPr/>
        </p:nvSpPr>
        <p:spPr>
          <a:xfrm>
            <a:off x="250238" y="37630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1" name="Google Shape;1401;p32"/>
          <p:cNvSpPr/>
          <p:nvPr/>
        </p:nvSpPr>
        <p:spPr>
          <a:xfrm>
            <a:off x="8261475" y="8696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2" name="Google Shape;1402;p32"/>
          <p:cNvSpPr/>
          <p:nvPr/>
        </p:nvSpPr>
        <p:spPr>
          <a:xfrm>
            <a:off x="7064300" y="5389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3" name="Google Shape;1403;p32"/>
          <p:cNvSpPr/>
          <p:nvPr/>
        </p:nvSpPr>
        <p:spPr>
          <a:xfrm>
            <a:off x="1926900" y="17135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04" name="Google Shape;1404;p32"/>
          <p:cNvGrpSpPr/>
          <p:nvPr/>
        </p:nvGrpSpPr>
        <p:grpSpPr>
          <a:xfrm>
            <a:off x="6950888" y="4607963"/>
            <a:ext cx="311900" cy="314700"/>
            <a:chOff x="8571050" y="1873050"/>
            <a:chExt cx="311900" cy="314700"/>
          </a:xfrm>
        </p:grpSpPr>
        <p:sp>
          <p:nvSpPr>
            <p:cNvPr id="1405" name="Google Shape;1405;p3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09" name="Google Shape;1409;p32"/>
          <p:cNvGrpSpPr/>
          <p:nvPr/>
        </p:nvGrpSpPr>
        <p:grpSpPr>
          <a:xfrm flipH="1">
            <a:off x="6950900" y="3533575"/>
            <a:ext cx="730975" cy="238525"/>
            <a:chOff x="3798300" y="2287225"/>
            <a:chExt cx="730975" cy="238525"/>
          </a:xfrm>
        </p:grpSpPr>
        <p:sp>
          <p:nvSpPr>
            <p:cNvPr id="1410" name="Google Shape;1410;p3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12" name="Google Shape;1412;p32"/>
          <p:cNvGrpSpPr/>
          <p:nvPr/>
        </p:nvGrpSpPr>
        <p:grpSpPr>
          <a:xfrm flipH="1">
            <a:off x="4206325" y="4818375"/>
            <a:ext cx="529900" cy="149350"/>
            <a:chOff x="3898800" y="2624300"/>
            <a:chExt cx="529900" cy="149350"/>
          </a:xfrm>
        </p:grpSpPr>
        <p:sp>
          <p:nvSpPr>
            <p:cNvPr id="1413" name="Google Shape;1413;p32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6" name="Google Shape;1416;p3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417" name="Google Shape;1417;p3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8" name="Google Shape;1418;p3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2" name="Google Shape;1422;p3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3" name="Google Shape;1423;p3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5" name="Google Shape;1425;p3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6" name="Google Shape;1426;p3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7" name="Google Shape;1427;p3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8" name="Google Shape;1428;p3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9" name="Google Shape;1429;p3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0" name="Google Shape;1430;p3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1" name="Google Shape;1431;p3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2" name="Google Shape;1432;p3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3" name="Google Shape;1433;p3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4" name="Google Shape;1434;p3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5" name="Google Shape;1435;p3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6" name="Google Shape;1436;p3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7" name="Google Shape;1437;p3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8" name="Google Shape;1438;p3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9" name="Google Shape;1439;p3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0" name="Google Shape;1440;p3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1" name="Google Shape;1441;p3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42" name="Google Shape;1442;p33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443" name="Google Shape;1443;p33"/>
          <p:cNvSpPr/>
          <p:nvPr/>
        </p:nvSpPr>
        <p:spPr>
          <a:xfrm>
            <a:off x="4781300" y="48014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4" name="Google Shape;1444;p33"/>
          <p:cNvSpPr/>
          <p:nvPr/>
        </p:nvSpPr>
        <p:spPr>
          <a:xfrm>
            <a:off x="1055050" y="4720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5" name="Google Shape;1445;p33"/>
          <p:cNvSpPr/>
          <p:nvPr/>
        </p:nvSpPr>
        <p:spPr>
          <a:xfrm>
            <a:off x="1397450" y="449788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6" name="Google Shape;1446;p33"/>
          <p:cNvSpPr/>
          <p:nvPr/>
        </p:nvSpPr>
        <p:spPr>
          <a:xfrm>
            <a:off x="274538" y="363143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7" name="Google Shape;1447;p33"/>
          <p:cNvSpPr/>
          <p:nvPr/>
        </p:nvSpPr>
        <p:spPr>
          <a:xfrm>
            <a:off x="8687225" y="34949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8" name="Google Shape;1448;p33"/>
          <p:cNvSpPr/>
          <p:nvPr/>
        </p:nvSpPr>
        <p:spPr>
          <a:xfrm>
            <a:off x="274550" y="7373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49" name="Google Shape;1449;p33"/>
          <p:cNvGrpSpPr/>
          <p:nvPr/>
        </p:nvGrpSpPr>
        <p:grpSpPr>
          <a:xfrm>
            <a:off x="8460400" y="4656113"/>
            <a:ext cx="311900" cy="314700"/>
            <a:chOff x="8571050" y="1873050"/>
            <a:chExt cx="311900" cy="314700"/>
          </a:xfrm>
        </p:grpSpPr>
        <p:sp>
          <p:nvSpPr>
            <p:cNvPr id="1450" name="Google Shape;1450;p3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1451;p3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1452;p3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1453;p3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54" name="Google Shape;1454;p33"/>
          <p:cNvGrpSpPr/>
          <p:nvPr/>
        </p:nvGrpSpPr>
        <p:grpSpPr>
          <a:xfrm>
            <a:off x="2972900" y="1716325"/>
            <a:ext cx="730975" cy="238525"/>
            <a:chOff x="3798300" y="2287225"/>
            <a:chExt cx="730975" cy="238525"/>
          </a:xfrm>
        </p:grpSpPr>
        <p:sp>
          <p:nvSpPr>
            <p:cNvPr id="1455" name="Google Shape;1455;p33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57" name="Google Shape;1457;p33"/>
          <p:cNvGrpSpPr/>
          <p:nvPr/>
        </p:nvGrpSpPr>
        <p:grpSpPr>
          <a:xfrm>
            <a:off x="7609842" y="706550"/>
            <a:ext cx="962713" cy="1213777"/>
            <a:chOff x="7609842" y="706550"/>
            <a:chExt cx="962713" cy="1213777"/>
          </a:xfrm>
        </p:grpSpPr>
        <p:sp>
          <p:nvSpPr>
            <p:cNvPr id="1458" name="Google Shape;1458;p33"/>
            <p:cNvSpPr/>
            <p:nvPr/>
          </p:nvSpPr>
          <p:spPr>
            <a:xfrm rot="989648">
              <a:off x="7706865" y="799316"/>
              <a:ext cx="768667" cy="794946"/>
            </a:xfrm>
            <a:custGeom>
              <a:avLst/>
              <a:gdLst/>
              <a:ahLst/>
              <a:cxnLst/>
              <a:rect l="l" t="t" r="r" b="b"/>
              <a:pathLst>
                <a:path w="30890" h="31943" extrusionOk="0">
                  <a:moveTo>
                    <a:pt x="14271" y="905"/>
                  </a:moveTo>
                  <a:cubicBezTo>
                    <a:pt x="15661" y="905"/>
                    <a:pt x="17062" y="1085"/>
                    <a:pt x="18414" y="1421"/>
                  </a:cubicBezTo>
                  <a:cubicBezTo>
                    <a:pt x="20882" y="2021"/>
                    <a:pt x="23184" y="3122"/>
                    <a:pt x="25218" y="4623"/>
                  </a:cubicBezTo>
                  <a:cubicBezTo>
                    <a:pt x="26953" y="5958"/>
                    <a:pt x="28487" y="7692"/>
                    <a:pt x="29188" y="9760"/>
                  </a:cubicBezTo>
                  <a:cubicBezTo>
                    <a:pt x="29688" y="11295"/>
                    <a:pt x="29722" y="13029"/>
                    <a:pt x="29688" y="14630"/>
                  </a:cubicBezTo>
                  <a:cubicBezTo>
                    <a:pt x="29655" y="16432"/>
                    <a:pt x="29321" y="18200"/>
                    <a:pt x="28688" y="19868"/>
                  </a:cubicBezTo>
                  <a:cubicBezTo>
                    <a:pt x="27654" y="22536"/>
                    <a:pt x="25552" y="24671"/>
                    <a:pt x="22917" y="25772"/>
                  </a:cubicBezTo>
                  <a:cubicBezTo>
                    <a:pt x="22283" y="26039"/>
                    <a:pt x="21649" y="26239"/>
                    <a:pt x="20982" y="26372"/>
                  </a:cubicBezTo>
                  <a:cubicBezTo>
                    <a:pt x="20782" y="26439"/>
                    <a:pt x="20649" y="26639"/>
                    <a:pt x="20649" y="26839"/>
                  </a:cubicBezTo>
                  <a:lnTo>
                    <a:pt x="20649" y="31009"/>
                  </a:lnTo>
                  <a:lnTo>
                    <a:pt x="9919" y="31009"/>
                  </a:lnTo>
                  <a:cubicBezTo>
                    <a:pt x="9954" y="29624"/>
                    <a:pt x="10011" y="28218"/>
                    <a:pt x="10041" y="26839"/>
                  </a:cubicBezTo>
                  <a:cubicBezTo>
                    <a:pt x="10027" y="26717"/>
                    <a:pt x="9977" y="26622"/>
                    <a:pt x="9907" y="26552"/>
                  </a:cubicBezTo>
                  <a:lnTo>
                    <a:pt x="9907" y="26552"/>
                  </a:lnTo>
                  <a:cubicBezTo>
                    <a:pt x="9721" y="26289"/>
                    <a:pt x="9324" y="26164"/>
                    <a:pt x="9074" y="26039"/>
                  </a:cubicBezTo>
                  <a:cubicBezTo>
                    <a:pt x="8507" y="25772"/>
                    <a:pt x="7973" y="25505"/>
                    <a:pt x="7439" y="25205"/>
                  </a:cubicBezTo>
                  <a:cubicBezTo>
                    <a:pt x="5805" y="24337"/>
                    <a:pt x="4370" y="23170"/>
                    <a:pt x="3269" y="21736"/>
                  </a:cubicBezTo>
                  <a:cubicBezTo>
                    <a:pt x="1768" y="19667"/>
                    <a:pt x="1068" y="17166"/>
                    <a:pt x="1268" y="14630"/>
                  </a:cubicBezTo>
                  <a:cubicBezTo>
                    <a:pt x="1368" y="12796"/>
                    <a:pt x="1768" y="10961"/>
                    <a:pt x="2402" y="9227"/>
                  </a:cubicBezTo>
                  <a:cubicBezTo>
                    <a:pt x="2869" y="7826"/>
                    <a:pt x="3570" y="6458"/>
                    <a:pt x="4504" y="5257"/>
                  </a:cubicBezTo>
                  <a:cubicBezTo>
                    <a:pt x="6908" y="2197"/>
                    <a:pt x="10550" y="905"/>
                    <a:pt x="14271" y="905"/>
                  </a:cubicBezTo>
                  <a:close/>
                  <a:moveTo>
                    <a:pt x="14198" y="1"/>
                  </a:moveTo>
                  <a:cubicBezTo>
                    <a:pt x="11110" y="1"/>
                    <a:pt x="8063" y="840"/>
                    <a:pt x="5604" y="2822"/>
                  </a:cubicBezTo>
                  <a:cubicBezTo>
                    <a:pt x="3069" y="4923"/>
                    <a:pt x="1668" y="7959"/>
                    <a:pt x="868" y="11128"/>
                  </a:cubicBezTo>
                  <a:cubicBezTo>
                    <a:pt x="101" y="14097"/>
                    <a:pt x="0" y="17332"/>
                    <a:pt x="1301" y="20201"/>
                  </a:cubicBezTo>
                  <a:cubicBezTo>
                    <a:pt x="2202" y="22169"/>
                    <a:pt x="3636" y="23870"/>
                    <a:pt x="5471" y="25105"/>
                  </a:cubicBezTo>
                  <a:cubicBezTo>
                    <a:pt x="6605" y="25805"/>
                    <a:pt x="7773" y="26472"/>
                    <a:pt x="9007" y="27039"/>
                  </a:cubicBezTo>
                  <a:cubicBezTo>
                    <a:pt x="9037" y="27054"/>
                    <a:pt x="9067" y="27069"/>
                    <a:pt x="9097" y="27084"/>
                  </a:cubicBezTo>
                  <a:lnTo>
                    <a:pt x="9097" y="27084"/>
                  </a:lnTo>
                  <a:cubicBezTo>
                    <a:pt x="9037" y="28540"/>
                    <a:pt x="9005" y="30023"/>
                    <a:pt x="8974" y="31476"/>
                  </a:cubicBezTo>
                  <a:cubicBezTo>
                    <a:pt x="8974" y="31743"/>
                    <a:pt x="9174" y="31943"/>
                    <a:pt x="9441" y="31943"/>
                  </a:cubicBezTo>
                  <a:lnTo>
                    <a:pt x="21116" y="31943"/>
                  </a:lnTo>
                  <a:cubicBezTo>
                    <a:pt x="21349" y="31943"/>
                    <a:pt x="21583" y="31743"/>
                    <a:pt x="21583" y="31476"/>
                  </a:cubicBezTo>
                  <a:lnTo>
                    <a:pt x="21583" y="27194"/>
                  </a:lnTo>
                  <a:lnTo>
                    <a:pt x="21583" y="27194"/>
                  </a:lnTo>
                  <a:cubicBezTo>
                    <a:pt x="24314" y="26505"/>
                    <a:pt x="26719" y="24844"/>
                    <a:pt x="28354" y="22536"/>
                  </a:cubicBezTo>
                  <a:cubicBezTo>
                    <a:pt x="30489" y="19434"/>
                    <a:pt x="30889" y="15464"/>
                    <a:pt x="30522" y="11762"/>
                  </a:cubicBezTo>
                  <a:cubicBezTo>
                    <a:pt x="30422" y="10527"/>
                    <a:pt x="30089" y="9327"/>
                    <a:pt x="29555" y="8226"/>
                  </a:cubicBezTo>
                  <a:cubicBezTo>
                    <a:pt x="29021" y="7225"/>
                    <a:pt x="28354" y="6258"/>
                    <a:pt x="27520" y="5457"/>
                  </a:cubicBezTo>
                  <a:cubicBezTo>
                    <a:pt x="25685" y="3589"/>
                    <a:pt x="23451" y="2188"/>
                    <a:pt x="20982" y="1288"/>
                  </a:cubicBezTo>
                  <a:cubicBezTo>
                    <a:pt x="18852" y="473"/>
                    <a:pt x="16514" y="1"/>
                    <a:pt x="14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1459;p33"/>
            <p:cNvSpPr/>
            <p:nvPr/>
          </p:nvSpPr>
          <p:spPr>
            <a:xfrm rot="989648">
              <a:off x="7740797" y="1550275"/>
              <a:ext cx="432484" cy="144217"/>
            </a:xfrm>
            <a:custGeom>
              <a:avLst/>
              <a:gdLst/>
              <a:ahLst/>
              <a:cxnLst/>
              <a:rect l="l" t="t" r="r" b="b"/>
              <a:pathLst>
                <a:path w="17380" h="5795" extrusionOk="0">
                  <a:moveTo>
                    <a:pt x="2825" y="0"/>
                  </a:moveTo>
                  <a:cubicBezTo>
                    <a:pt x="2210" y="0"/>
                    <a:pt x="1627" y="195"/>
                    <a:pt x="1101" y="504"/>
                  </a:cubicBezTo>
                  <a:cubicBezTo>
                    <a:pt x="401" y="1005"/>
                    <a:pt x="0" y="1838"/>
                    <a:pt x="67" y="2706"/>
                  </a:cubicBezTo>
                  <a:cubicBezTo>
                    <a:pt x="67" y="4340"/>
                    <a:pt x="1501" y="5141"/>
                    <a:pt x="2902" y="5474"/>
                  </a:cubicBezTo>
                  <a:cubicBezTo>
                    <a:pt x="4103" y="5688"/>
                    <a:pt x="5326" y="5795"/>
                    <a:pt x="6535" y="5795"/>
                  </a:cubicBezTo>
                  <a:cubicBezTo>
                    <a:pt x="6837" y="5795"/>
                    <a:pt x="7139" y="5788"/>
                    <a:pt x="7439" y="5775"/>
                  </a:cubicBezTo>
                  <a:cubicBezTo>
                    <a:pt x="9107" y="5775"/>
                    <a:pt x="10741" y="5775"/>
                    <a:pt x="12409" y="5708"/>
                  </a:cubicBezTo>
                  <a:cubicBezTo>
                    <a:pt x="13510" y="5708"/>
                    <a:pt x="14644" y="5574"/>
                    <a:pt x="15745" y="5374"/>
                  </a:cubicBezTo>
                  <a:cubicBezTo>
                    <a:pt x="16345" y="5274"/>
                    <a:pt x="16846" y="4874"/>
                    <a:pt x="17046" y="4274"/>
                  </a:cubicBezTo>
                  <a:cubicBezTo>
                    <a:pt x="17346" y="3440"/>
                    <a:pt x="17379" y="2506"/>
                    <a:pt x="17146" y="1638"/>
                  </a:cubicBezTo>
                  <a:cubicBezTo>
                    <a:pt x="16779" y="538"/>
                    <a:pt x="15778" y="4"/>
                    <a:pt x="14644" y="4"/>
                  </a:cubicBezTo>
                  <a:cubicBezTo>
                    <a:pt x="14077" y="37"/>
                    <a:pt x="14077" y="871"/>
                    <a:pt x="14644" y="938"/>
                  </a:cubicBezTo>
                  <a:cubicBezTo>
                    <a:pt x="15445" y="938"/>
                    <a:pt x="16079" y="1271"/>
                    <a:pt x="16279" y="2072"/>
                  </a:cubicBezTo>
                  <a:cubicBezTo>
                    <a:pt x="16412" y="2672"/>
                    <a:pt x="16379" y="3306"/>
                    <a:pt x="16179" y="3907"/>
                  </a:cubicBezTo>
                  <a:cubicBezTo>
                    <a:pt x="16145" y="4007"/>
                    <a:pt x="16112" y="4140"/>
                    <a:pt x="16045" y="4240"/>
                  </a:cubicBezTo>
                  <a:cubicBezTo>
                    <a:pt x="15845" y="4340"/>
                    <a:pt x="15612" y="4440"/>
                    <a:pt x="15378" y="4474"/>
                  </a:cubicBezTo>
                  <a:cubicBezTo>
                    <a:pt x="14477" y="4640"/>
                    <a:pt x="13543" y="4741"/>
                    <a:pt x="12609" y="4774"/>
                  </a:cubicBezTo>
                  <a:cubicBezTo>
                    <a:pt x="11275" y="4841"/>
                    <a:pt x="9941" y="4841"/>
                    <a:pt x="8607" y="4841"/>
                  </a:cubicBezTo>
                  <a:cubicBezTo>
                    <a:pt x="7939" y="4841"/>
                    <a:pt x="7247" y="4857"/>
                    <a:pt x="6547" y="4857"/>
                  </a:cubicBezTo>
                  <a:cubicBezTo>
                    <a:pt x="5846" y="4857"/>
                    <a:pt x="5137" y="4841"/>
                    <a:pt x="4437" y="4774"/>
                  </a:cubicBezTo>
                  <a:cubicBezTo>
                    <a:pt x="3336" y="4674"/>
                    <a:pt x="1335" y="4440"/>
                    <a:pt x="1001" y="3106"/>
                  </a:cubicBezTo>
                  <a:cubicBezTo>
                    <a:pt x="868" y="2539"/>
                    <a:pt x="1001" y="1939"/>
                    <a:pt x="1368" y="1472"/>
                  </a:cubicBezTo>
                  <a:cubicBezTo>
                    <a:pt x="1770" y="1131"/>
                    <a:pt x="2288" y="934"/>
                    <a:pt x="2813" y="934"/>
                  </a:cubicBezTo>
                  <a:cubicBezTo>
                    <a:pt x="2854" y="934"/>
                    <a:pt x="2895" y="935"/>
                    <a:pt x="2936" y="938"/>
                  </a:cubicBezTo>
                  <a:cubicBezTo>
                    <a:pt x="3503" y="871"/>
                    <a:pt x="3503" y="37"/>
                    <a:pt x="2936" y="4"/>
                  </a:cubicBezTo>
                  <a:lnTo>
                    <a:pt x="2969" y="4"/>
                  </a:lnTo>
                  <a:cubicBezTo>
                    <a:pt x="2921" y="1"/>
                    <a:pt x="2873" y="0"/>
                    <a:pt x="2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0" name="Google Shape;1460;p33"/>
            <p:cNvSpPr/>
            <p:nvPr/>
          </p:nvSpPr>
          <p:spPr>
            <a:xfrm rot="989648">
              <a:off x="7711062" y="1658177"/>
              <a:ext cx="445772" cy="137049"/>
            </a:xfrm>
            <a:custGeom>
              <a:avLst/>
              <a:gdLst/>
              <a:ahLst/>
              <a:cxnLst/>
              <a:rect l="l" t="t" r="r" b="b"/>
              <a:pathLst>
                <a:path w="17914" h="5507" extrusionOk="0">
                  <a:moveTo>
                    <a:pt x="15484" y="1"/>
                  </a:moveTo>
                  <a:cubicBezTo>
                    <a:pt x="15116" y="1"/>
                    <a:pt x="14856" y="608"/>
                    <a:pt x="15245" y="914"/>
                  </a:cubicBezTo>
                  <a:cubicBezTo>
                    <a:pt x="15879" y="1314"/>
                    <a:pt x="17046" y="2182"/>
                    <a:pt x="16613" y="3082"/>
                  </a:cubicBezTo>
                  <a:cubicBezTo>
                    <a:pt x="16346" y="3683"/>
                    <a:pt x="15579" y="4016"/>
                    <a:pt x="14945" y="4183"/>
                  </a:cubicBezTo>
                  <a:cubicBezTo>
                    <a:pt x="13844" y="4416"/>
                    <a:pt x="12743" y="4517"/>
                    <a:pt x="11642" y="4517"/>
                  </a:cubicBezTo>
                  <a:cubicBezTo>
                    <a:pt x="10792" y="4550"/>
                    <a:pt x="9950" y="4567"/>
                    <a:pt x="9107" y="4567"/>
                  </a:cubicBezTo>
                  <a:cubicBezTo>
                    <a:pt x="8265" y="4567"/>
                    <a:pt x="7423" y="4550"/>
                    <a:pt x="6572" y="4517"/>
                  </a:cubicBezTo>
                  <a:cubicBezTo>
                    <a:pt x="5104" y="4517"/>
                    <a:pt x="3637" y="4283"/>
                    <a:pt x="2236" y="3883"/>
                  </a:cubicBezTo>
                  <a:cubicBezTo>
                    <a:pt x="1602" y="3683"/>
                    <a:pt x="1202" y="3382"/>
                    <a:pt x="1102" y="2682"/>
                  </a:cubicBezTo>
                  <a:cubicBezTo>
                    <a:pt x="1001" y="1781"/>
                    <a:pt x="2202" y="1281"/>
                    <a:pt x="2836" y="914"/>
                  </a:cubicBezTo>
                  <a:cubicBezTo>
                    <a:pt x="3241" y="625"/>
                    <a:pt x="2969" y="35"/>
                    <a:pt x="2564" y="35"/>
                  </a:cubicBezTo>
                  <a:cubicBezTo>
                    <a:pt x="2501" y="35"/>
                    <a:pt x="2436" y="49"/>
                    <a:pt x="2369" y="80"/>
                  </a:cubicBezTo>
                  <a:cubicBezTo>
                    <a:pt x="1602" y="547"/>
                    <a:pt x="701" y="1014"/>
                    <a:pt x="334" y="1881"/>
                  </a:cubicBezTo>
                  <a:cubicBezTo>
                    <a:pt x="1" y="2782"/>
                    <a:pt x="301" y="3783"/>
                    <a:pt x="1068" y="4350"/>
                  </a:cubicBezTo>
                  <a:cubicBezTo>
                    <a:pt x="2202" y="5184"/>
                    <a:pt x="4037" y="5250"/>
                    <a:pt x="5405" y="5350"/>
                  </a:cubicBezTo>
                  <a:cubicBezTo>
                    <a:pt x="6656" y="5455"/>
                    <a:pt x="7906" y="5507"/>
                    <a:pt x="9157" y="5507"/>
                  </a:cubicBezTo>
                  <a:cubicBezTo>
                    <a:pt x="9908" y="5507"/>
                    <a:pt x="10658" y="5488"/>
                    <a:pt x="11409" y="5451"/>
                  </a:cubicBezTo>
                  <a:cubicBezTo>
                    <a:pt x="12743" y="5384"/>
                    <a:pt x="14278" y="5451"/>
                    <a:pt x="15545" y="4984"/>
                  </a:cubicBezTo>
                  <a:cubicBezTo>
                    <a:pt x="16412" y="4683"/>
                    <a:pt x="17346" y="4083"/>
                    <a:pt x="17580" y="3149"/>
                  </a:cubicBezTo>
                  <a:cubicBezTo>
                    <a:pt x="17914" y="1815"/>
                    <a:pt x="16679" y="747"/>
                    <a:pt x="15712" y="80"/>
                  </a:cubicBezTo>
                  <a:cubicBezTo>
                    <a:pt x="15634" y="25"/>
                    <a:pt x="15557" y="1"/>
                    <a:pt x="15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1" name="Google Shape;1461;p33"/>
            <p:cNvSpPr/>
            <p:nvPr/>
          </p:nvSpPr>
          <p:spPr>
            <a:xfrm rot="989648">
              <a:off x="7738185" y="1755061"/>
              <a:ext cx="345514" cy="118658"/>
            </a:xfrm>
            <a:custGeom>
              <a:avLst/>
              <a:gdLst/>
              <a:ahLst/>
              <a:cxnLst/>
              <a:rect l="l" t="t" r="r" b="b"/>
              <a:pathLst>
                <a:path w="13885" h="4768" extrusionOk="0">
                  <a:moveTo>
                    <a:pt x="585" y="0"/>
                  </a:moveTo>
                  <a:cubicBezTo>
                    <a:pt x="315" y="0"/>
                    <a:pt x="1" y="242"/>
                    <a:pt x="41" y="606"/>
                  </a:cubicBezTo>
                  <a:cubicBezTo>
                    <a:pt x="308" y="2474"/>
                    <a:pt x="2376" y="3741"/>
                    <a:pt x="4010" y="4242"/>
                  </a:cubicBezTo>
                  <a:cubicBezTo>
                    <a:pt x="5090" y="4591"/>
                    <a:pt x="6218" y="4768"/>
                    <a:pt x="7347" y="4768"/>
                  </a:cubicBezTo>
                  <a:cubicBezTo>
                    <a:pt x="8695" y="4768"/>
                    <a:pt x="10045" y="4516"/>
                    <a:pt x="11316" y="4008"/>
                  </a:cubicBezTo>
                  <a:cubicBezTo>
                    <a:pt x="12817" y="3374"/>
                    <a:pt x="13884" y="2173"/>
                    <a:pt x="13884" y="472"/>
                  </a:cubicBezTo>
                  <a:cubicBezTo>
                    <a:pt x="13851" y="189"/>
                    <a:pt x="13626" y="47"/>
                    <a:pt x="13405" y="47"/>
                  </a:cubicBezTo>
                  <a:cubicBezTo>
                    <a:pt x="13184" y="47"/>
                    <a:pt x="12967" y="189"/>
                    <a:pt x="12950" y="472"/>
                  </a:cubicBezTo>
                  <a:cubicBezTo>
                    <a:pt x="12950" y="3007"/>
                    <a:pt x="9948" y="3674"/>
                    <a:pt x="7947" y="3808"/>
                  </a:cubicBezTo>
                  <a:cubicBezTo>
                    <a:pt x="7729" y="3821"/>
                    <a:pt x="7507" y="3828"/>
                    <a:pt x="7280" y="3828"/>
                  </a:cubicBezTo>
                  <a:cubicBezTo>
                    <a:pt x="5249" y="3828"/>
                    <a:pt x="2929" y="3264"/>
                    <a:pt x="1609" y="1673"/>
                  </a:cubicBezTo>
                  <a:cubicBezTo>
                    <a:pt x="1275" y="1306"/>
                    <a:pt x="1042" y="839"/>
                    <a:pt x="942" y="339"/>
                  </a:cubicBezTo>
                  <a:cubicBezTo>
                    <a:pt x="915" y="102"/>
                    <a:pt x="760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1462;p33"/>
            <p:cNvSpPr/>
            <p:nvPr/>
          </p:nvSpPr>
          <p:spPr>
            <a:xfrm rot="989648">
              <a:off x="7929688" y="1020825"/>
              <a:ext cx="254837" cy="567758"/>
            </a:xfrm>
            <a:custGeom>
              <a:avLst/>
              <a:gdLst/>
              <a:ahLst/>
              <a:cxnLst/>
              <a:rect l="l" t="t" r="r" b="b"/>
              <a:pathLst>
                <a:path w="10241" h="22814" extrusionOk="0">
                  <a:moveTo>
                    <a:pt x="8506" y="1114"/>
                  </a:moveTo>
                  <a:cubicBezTo>
                    <a:pt x="8573" y="1148"/>
                    <a:pt x="8640" y="1214"/>
                    <a:pt x="8706" y="1281"/>
                  </a:cubicBezTo>
                  <a:cubicBezTo>
                    <a:pt x="8973" y="1681"/>
                    <a:pt x="9040" y="2148"/>
                    <a:pt x="8906" y="2615"/>
                  </a:cubicBezTo>
                  <a:cubicBezTo>
                    <a:pt x="8697" y="3525"/>
                    <a:pt x="8167" y="4299"/>
                    <a:pt x="7466" y="4853"/>
                  </a:cubicBezTo>
                  <a:lnTo>
                    <a:pt x="7466" y="4853"/>
                  </a:lnTo>
                  <a:cubicBezTo>
                    <a:pt x="7482" y="4174"/>
                    <a:pt x="7526" y="3495"/>
                    <a:pt x="7606" y="2816"/>
                  </a:cubicBezTo>
                  <a:cubicBezTo>
                    <a:pt x="7639" y="2382"/>
                    <a:pt x="7739" y="1982"/>
                    <a:pt x="7939" y="1581"/>
                  </a:cubicBezTo>
                  <a:cubicBezTo>
                    <a:pt x="7953" y="1562"/>
                    <a:pt x="7963" y="1549"/>
                    <a:pt x="7969" y="1541"/>
                  </a:cubicBezTo>
                  <a:lnTo>
                    <a:pt x="7969" y="1541"/>
                  </a:lnTo>
                  <a:cubicBezTo>
                    <a:pt x="7967" y="1545"/>
                    <a:pt x="7965" y="1548"/>
                    <a:pt x="7967" y="1548"/>
                  </a:cubicBezTo>
                  <a:cubicBezTo>
                    <a:pt x="7970" y="1548"/>
                    <a:pt x="7980" y="1540"/>
                    <a:pt x="8006" y="1515"/>
                  </a:cubicBezTo>
                  <a:lnTo>
                    <a:pt x="8139" y="1381"/>
                  </a:lnTo>
                  <a:cubicBezTo>
                    <a:pt x="8206" y="1314"/>
                    <a:pt x="8306" y="1248"/>
                    <a:pt x="8406" y="1181"/>
                  </a:cubicBezTo>
                  <a:cubicBezTo>
                    <a:pt x="8473" y="1114"/>
                    <a:pt x="8439" y="1114"/>
                    <a:pt x="8506" y="1114"/>
                  </a:cubicBezTo>
                  <a:close/>
                  <a:moveTo>
                    <a:pt x="1735" y="981"/>
                  </a:moveTo>
                  <a:cubicBezTo>
                    <a:pt x="1840" y="981"/>
                    <a:pt x="1953" y="1076"/>
                    <a:pt x="2068" y="1314"/>
                  </a:cubicBezTo>
                  <a:cubicBezTo>
                    <a:pt x="2302" y="1948"/>
                    <a:pt x="2402" y="2615"/>
                    <a:pt x="2368" y="3316"/>
                  </a:cubicBezTo>
                  <a:cubicBezTo>
                    <a:pt x="2390" y="3832"/>
                    <a:pt x="2412" y="4348"/>
                    <a:pt x="2424" y="4864"/>
                  </a:cubicBezTo>
                  <a:lnTo>
                    <a:pt x="2424" y="4864"/>
                  </a:lnTo>
                  <a:cubicBezTo>
                    <a:pt x="1650" y="4192"/>
                    <a:pt x="1194" y="3234"/>
                    <a:pt x="1168" y="2215"/>
                  </a:cubicBezTo>
                  <a:cubicBezTo>
                    <a:pt x="1168" y="1863"/>
                    <a:pt x="1414" y="981"/>
                    <a:pt x="1735" y="981"/>
                  </a:cubicBezTo>
                  <a:close/>
                  <a:moveTo>
                    <a:pt x="1749" y="0"/>
                  </a:moveTo>
                  <a:cubicBezTo>
                    <a:pt x="1041" y="0"/>
                    <a:pt x="469" y="806"/>
                    <a:pt x="334" y="1481"/>
                  </a:cubicBezTo>
                  <a:cubicBezTo>
                    <a:pt x="0" y="2849"/>
                    <a:pt x="601" y="4383"/>
                    <a:pt x="1568" y="5384"/>
                  </a:cubicBezTo>
                  <a:cubicBezTo>
                    <a:pt x="1833" y="5654"/>
                    <a:pt x="2127" y="5881"/>
                    <a:pt x="2440" y="6066"/>
                  </a:cubicBezTo>
                  <a:lnTo>
                    <a:pt x="2440" y="6066"/>
                  </a:lnTo>
                  <a:cubicBezTo>
                    <a:pt x="2468" y="8082"/>
                    <a:pt x="2467" y="10068"/>
                    <a:pt x="2435" y="12055"/>
                  </a:cubicBezTo>
                  <a:cubicBezTo>
                    <a:pt x="2402" y="15391"/>
                    <a:pt x="2335" y="18727"/>
                    <a:pt x="2268" y="22096"/>
                  </a:cubicBezTo>
                  <a:lnTo>
                    <a:pt x="2268" y="22363"/>
                  </a:lnTo>
                  <a:cubicBezTo>
                    <a:pt x="2285" y="22646"/>
                    <a:pt x="2502" y="22788"/>
                    <a:pt x="2723" y="22788"/>
                  </a:cubicBezTo>
                  <a:cubicBezTo>
                    <a:pt x="2944" y="22788"/>
                    <a:pt x="3169" y="22646"/>
                    <a:pt x="3202" y="22363"/>
                  </a:cubicBezTo>
                  <a:lnTo>
                    <a:pt x="3169" y="22363"/>
                  </a:lnTo>
                  <a:cubicBezTo>
                    <a:pt x="3169" y="18960"/>
                    <a:pt x="3336" y="15558"/>
                    <a:pt x="3369" y="12122"/>
                  </a:cubicBezTo>
                  <a:cubicBezTo>
                    <a:pt x="3396" y="10249"/>
                    <a:pt x="3401" y="8375"/>
                    <a:pt x="3385" y="6484"/>
                  </a:cubicBezTo>
                  <a:lnTo>
                    <a:pt x="3385" y="6484"/>
                  </a:lnTo>
                  <a:cubicBezTo>
                    <a:pt x="3855" y="6631"/>
                    <a:pt x="4348" y="6702"/>
                    <a:pt x="4843" y="6702"/>
                  </a:cubicBezTo>
                  <a:cubicBezTo>
                    <a:pt x="5404" y="6702"/>
                    <a:pt x="5967" y="6610"/>
                    <a:pt x="6502" y="6432"/>
                  </a:cubicBezTo>
                  <a:lnTo>
                    <a:pt x="6502" y="6432"/>
                  </a:lnTo>
                  <a:cubicBezTo>
                    <a:pt x="6503" y="6472"/>
                    <a:pt x="6504" y="6512"/>
                    <a:pt x="6505" y="6552"/>
                  </a:cubicBezTo>
                  <a:cubicBezTo>
                    <a:pt x="6538" y="8720"/>
                    <a:pt x="6605" y="10888"/>
                    <a:pt x="6605" y="13056"/>
                  </a:cubicBezTo>
                  <a:cubicBezTo>
                    <a:pt x="6638" y="15992"/>
                    <a:pt x="6571" y="18960"/>
                    <a:pt x="6505" y="21896"/>
                  </a:cubicBezTo>
                  <a:lnTo>
                    <a:pt x="6505" y="22363"/>
                  </a:lnTo>
                  <a:cubicBezTo>
                    <a:pt x="6488" y="22663"/>
                    <a:pt x="6713" y="22813"/>
                    <a:pt x="6947" y="22813"/>
                  </a:cubicBezTo>
                  <a:cubicBezTo>
                    <a:pt x="7180" y="22813"/>
                    <a:pt x="7422" y="22663"/>
                    <a:pt x="7439" y="22363"/>
                  </a:cubicBezTo>
                  <a:cubicBezTo>
                    <a:pt x="7505" y="20628"/>
                    <a:pt x="7539" y="18894"/>
                    <a:pt x="7572" y="17159"/>
                  </a:cubicBezTo>
                  <a:cubicBezTo>
                    <a:pt x="7606" y="13490"/>
                    <a:pt x="7472" y="9854"/>
                    <a:pt x="7472" y="6218"/>
                  </a:cubicBezTo>
                  <a:cubicBezTo>
                    <a:pt x="7470" y="6144"/>
                    <a:pt x="7468" y="6071"/>
                    <a:pt x="7466" y="5997"/>
                  </a:cubicBezTo>
                  <a:lnTo>
                    <a:pt x="7466" y="5997"/>
                  </a:lnTo>
                  <a:cubicBezTo>
                    <a:pt x="7846" y="5776"/>
                    <a:pt x="8198" y="5504"/>
                    <a:pt x="8506" y="5184"/>
                  </a:cubicBezTo>
                  <a:cubicBezTo>
                    <a:pt x="9440" y="4217"/>
                    <a:pt x="10241" y="2582"/>
                    <a:pt x="9740" y="1248"/>
                  </a:cubicBezTo>
                  <a:cubicBezTo>
                    <a:pt x="9530" y="664"/>
                    <a:pt x="9026" y="194"/>
                    <a:pt x="8479" y="194"/>
                  </a:cubicBezTo>
                  <a:cubicBezTo>
                    <a:pt x="8244" y="194"/>
                    <a:pt x="8002" y="280"/>
                    <a:pt x="7772" y="480"/>
                  </a:cubicBezTo>
                  <a:cubicBezTo>
                    <a:pt x="7539" y="647"/>
                    <a:pt x="7305" y="847"/>
                    <a:pt x="7139" y="1081"/>
                  </a:cubicBezTo>
                  <a:cubicBezTo>
                    <a:pt x="6872" y="1581"/>
                    <a:pt x="6705" y="2148"/>
                    <a:pt x="6672" y="2749"/>
                  </a:cubicBezTo>
                  <a:cubicBezTo>
                    <a:pt x="6577" y="3626"/>
                    <a:pt x="6516" y="4521"/>
                    <a:pt x="6500" y="5432"/>
                  </a:cubicBezTo>
                  <a:lnTo>
                    <a:pt x="6500" y="5432"/>
                  </a:lnTo>
                  <a:cubicBezTo>
                    <a:pt x="5985" y="5655"/>
                    <a:pt x="5428" y="5777"/>
                    <a:pt x="4868" y="5777"/>
                  </a:cubicBezTo>
                  <a:cubicBezTo>
                    <a:pt x="4364" y="5777"/>
                    <a:pt x="3857" y="5679"/>
                    <a:pt x="3374" y="5466"/>
                  </a:cubicBezTo>
                  <a:lnTo>
                    <a:pt x="3374" y="5466"/>
                  </a:lnTo>
                  <a:cubicBezTo>
                    <a:pt x="3373" y="5339"/>
                    <a:pt x="3371" y="5211"/>
                    <a:pt x="3369" y="5084"/>
                  </a:cubicBezTo>
                  <a:cubicBezTo>
                    <a:pt x="3369" y="4283"/>
                    <a:pt x="3336" y="3483"/>
                    <a:pt x="3269" y="2649"/>
                  </a:cubicBezTo>
                  <a:cubicBezTo>
                    <a:pt x="3202" y="1848"/>
                    <a:pt x="3102" y="647"/>
                    <a:pt x="2268" y="147"/>
                  </a:cubicBezTo>
                  <a:cubicBezTo>
                    <a:pt x="2090" y="45"/>
                    <a:pt x="1916" y="0"/>
                    <a:pt x="1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3" name="Google Shape;1463;p33"/>
            <p:cNvSpPr/>
            <p:nvPr/>
          </p:nvSpPr>
          <p:spPr>
            <a:xfrm rot="989648">
              <a:off x="7866627" y="837711"/>
              <a:ext cx="187327" cy="223380"/>
            </a:xfrm>
            <a:custGeom>
              <a:avLst/>
              <a:gdLst/>
              <a:ahLst/>
              <a:cxnLst/>
              <a:rect l="l" t="t" r="r" b="b"/>
              <a:pathLst>
                <a:path w="7528" h="8976" extrusionOk="0">
                  <a:moveTo>
                    <a:pt x="289" y="8182"/>
                  </a:moveTo>
                  <a:cubicBezTo>
                    <a:pt x="289" y="8192"/>
                    <a:pt x="286" y="8203"/>
                    <a:pt x="282" y="8212"/>
                  </a:cubicBezTo>
                  <a:lnTo>
                    <a:pt x="282" y="8212"/>
                  </a:lnTo>
                  <a:cubicBezTo>
                    <a:pt x="284" y="8205"/>
                    <a:pt x="286" y="8195"/>
                    <a:pt x="289" y="8182"/>
                  </a:cubicBezTo>
                  <a:close/>
                  <a:moveTo>
                    <a:pt x="281" y="8191"/>
                  </a:moveTo>
                  <a:cubicBezTo>
                    <a:pt x="253" y="8219"/>
                    <a:pt x="239" y="8238"/>
                    <a:pt x="233" y="8248"/>
                  </a:cubicBezTo>
                  <a:lnTo>
                    <a:pt x="233" y="8248"/>
                  </a:lnTo>
                  <a:cubicBezTo>
                    <a:pt x="247" y="8229"/>
                    <a:pt x="263" y="8210"/>
                    <a:pt x="281" y="8191"/>
                  </a:cubicBezTo>
                  <a:lnTo>
                    <a:pt x="281" y="8191"/>
                  </a:lnTo>
                  <a:cubicBezTo>
                    <a:pt x="281" y="8191"/>
                    <a:pt x="281" y="8191"/>
                    <a:pt x="281" y="8191"/>
                  </a:cubicBezTo>
                  <a:close/>
                  <a:moveTo>
                    <a:pt x="6767" y="1"/>
                  </a:moveTo>
                  <a:cubicBezTo>
                    <a:pt x="6701" y="1"/>
                    <a:pt x="6631" y="14"/>
                    <a:pt x="6561" y="43"/>
                  </a:cubicBezTo>
                  <a:cubicBezTo>
                    <a:pt x="3525" y="1377"/>
                    <a:pt x="1757" y="4446"/>
                    <a:pt x="590" y="7382"/>
                  </a:cubicBezTo>
                  <a:cubicBezTo>
                    <a:pt x="490" y="7615"/>
                    <a:pt x="423" y="7849"/>
                    <a:pt x="323" y="8049"/>
                  </a:cubicBezTo>
                  <a:cubicBezTo>
                    <a:pt x="306" y="8082"/>
                    <a:pt x="289" y="8149"/>
                    <a:pt x="281" y="8191"/>
                  </a:cubicBezTo>
                  <a:lnTo>
                    <a:pt x="281" y="8191"/>
                  </a:lnTo>
                  <a:cubicBezTo>
                    <a:pt x="284" y="8188"/>
                    <a:pt x="286" y="8185"/>
                    <a:pt x="289" y="8182"/>
                  </a:cubicBezTo>
                  <a:lnTo>
                    <a:pt x="289" y="8182"/>
                  </a:lnTo>
                  <a:cubicBezTo>
                    <a:pt x="286" y="8185"/>
                    <a:pt x="284" y="8188"/>
                    <a:pt x="281" y="8191"/>
                  </a:cubicBezTo>
                  <a:lnTo>
                    <a:pt x="281" y="8191"/>
                  </a:lnTo>
                  <a:cubicBezTo>
                    <a:pt x="278" y="8205"/>
                    <a:pt x="276" y="8216"/>
                    <a:pt x="276" y="8222"/>
                  </a:cubicBezTo>
                  <a:lnTo>
                    <a:pt x="276" y="8222"/>
                  </a:lnTo>
                  <a:cubicBezTo>
                    <a:pt x="262" y="8243"/>
                    <a:pt x="241" y="8259"/>
                    <a:pt x="233" y="8259"/>
                  </a:cubicBezTo>
                  <a:cubicBezTo>
                    <a:pt x="229" y="8259"/>
                    <a:pt x="229" y="8256"/>
                    <a:pt x="233" y="8248"/>
                  </a:cubicBezTo>
                  <a:lnTo>
                    <a:pt x="233" y="8248"/>
                  </a:lnTo>
                  <a:cubicBezTo>
                    <a:pt x="0" y="8570"/>
                    <a:pt x="289" y="8975"/>
                    <a:pt x="621" y="8975"/>
                  </a:cubicBezTo>
                  <a:cubicBezTo>
                    <a:pt x="734" y="8975"/>
                    <a:pt x="852" y="8929"/>
                    <a:pt x="957" y="8816"/>
                  </a:cubicBezTo>
                  <a:lnTo>
                    <a:pt x="957" y="8849"/>
                  </a:lnTo>
                  <a:cubicBezTo>
                    <a:pt x="1157" y="8616"/>
                    <a:pt x="1257" y="8316"/>
                    <a:pt x="1357" y="8049"/>
                  </a:cubicBezTo>
                  <a:cubicBezTo>
                    <a:pt x="1524" y="7549"/>
                    <a:pt x="1724" y="7048"/>
                    <a:pt x="1957" y="6548"/>
                  </a:cubicBezTo>
                  <a:cubicBezTo>
                    <a:pt x="2591" y="5113"/>
                    <a:pt x="3458" y="3746"/>
                    <a:pt x="4559" y="2612"/>
                  </a:cubicBezTo>
                  <a:cubicBezTo>
                    <a:pt x="5260" y="1878"/>
                    <a:pt x="6094" y="1277"/>
                    <a:pt x="7061" y="844"/>
                  </a:cubicBezTo>
                  <a:cubicBezTo>
                    <a:pt x="7528" y="639"/>
                    <a:pt x="7229" y="1"/>
                    <a:pt x="6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4" name="Google Shape;1464;p33"/>
            <p:cNvSpPr/>
            <p:nvPr/>
          </p:nvSpPr>
          <p:spPr>
            <a:xfrm rot="989648">
              <a:off x="7802301" y="1072407"/>
              <a:ext cx="28243" cy="23269"/>
            </a:xfrm>
            <a:custGeom>
              <a:avLst/>
              <a:gdLst/>
              <a:ahLst/>
              <a:cxnLst/>
              <a:rect l="l" t="t" r="r" b="b"/>
              <a:pathLst>
                <a:path w="1135" h="935" extrusionOk="0">
                  <a:moveTo>
                    <a:pt x="568" y="1"/>
                  </a:moveTo>
                  <a:cubicBezTo>
                    <a:pt x="1" y="68"/>
                    <a:pt x="1" y="902"/>
                    <a:pt x="568" y="935"/>
                  </a:cubicBezTo>
                  <a:cubicBezTo>
                    <a:pt x="1135" y="902"/>
                    <a:pt x="1135" y="68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65" name="Google Shape;1465;p33"/>
          <p:cNvSpPr/>
          <p:nvPr/>
        </p:nvSpPr>
        <p:spPr>
          <a:xfrm rot="989451">
            <a:off x="6964986" y="1347226"/>
            <a:ext cx="121724" cy="113202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"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7" name="Google Shape;1467;p3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468" name="Google Shape;1468;p3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9" name="Google Shape;1469;p3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0" name="Google Shape;1470;p3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1" name="Google Shape;1471;p3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2" name="Google Shape;1472;p3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3" name="Google Shape;1473;p3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6" name="Google Shape;1476;p3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7" name="Google Shape;1477;p3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8" name="Google Shape;1478;p3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9" name="Google Shape;1479;p3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1" name="Google Shape;1481;p3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2" name="Google Shape;1482;p3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3" name="Google Shape;1483;p3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4" name="Google Shape;1484;p3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5" name="Google Shape;1485;p3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1486;p3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7" name="Google Shape;1487;p3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8" name="Google Shape;1488;p3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1489;p3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1490;p3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1491;p3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1492;p3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93" name="Google Shape;1493;p34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494" name="Google Shape;1494;p34"/>
          <p:cNvSpPr/>
          <p:nvPr/>
        </p:nvSpPr>
        <p:spPr>
          <a:xfrm>
            <a:off x="4857500" y="47252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5" name="Google Shape;1495;p34"/>
          <p:cNvSpPr/>
          <p:nvPr/>
        </p:nvSpPr>
        <p:spPr>
          <a:xfrm>
            <a:off x="1055050" y="46446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6" name="Google Shape;1496;p34"/>
          <p:cNvSpPr/>
          <p:nvPr/>
        </p:nvSpPr>
        <p:spPr>
          <a:xfrm>
            <a:off x="2683325" y="2556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7" name="Google Shape;1497;p34"/>
          <p:cNvSpPr/>
          <p:nvPr/>
        </p:nvSpPr>
        <p:spPr>
          <a:xfrm>
            <a:off x="368488" y="32453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8" name="Google Shape;1498;p34"/>
          <p:cNvSpPr/>
          <p:nvPr/>
        </p:nvSpPr>
        <p:spPr>
          <a:xfrm>
            <a:off x="8261475" y="7934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9" name="Google Shape;1499;p34"/>
          <p:cNvSpPr/>
          <p:nvPr/>
        </p:nvSpPr>
        <p:spPr>
          <a:xfrm>
            <a:off x="7064300" y="4627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0" name="Google Shape;1500;p34"/>
          <p:cNvSpPr/>
          <p:nvPr/>
        </p:nvSpPr>
        <p:spPr>
          <a:xfrm>
            <a:off x="284575" y="15526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01" name="Google Shape;1501;p34"/>
          <p:cNvGrpSpPr/>
          <p:nvPr/>
        </p:nvGrpSpPr>
        <p:grpSpPr>
          <a:xfrm>
            <a:off x="7523250" y="4530438"/>
            <a:ext cx="311900" cy="314700"/>
            <a:chOff x="8571050" y="1873050"/>
            <a:chExt cx="311900" cy="314700"/>
          </a:xfrm>
        </p:grpSpPr>
        <p:sp>
          <p:nvSpPr>
            <p:cNvPr id="1502" name="Google Shape;1502;p3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3" name="Google Shape;1503;p3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4" name="Google Shape;1504;p3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5" name="Google Shape;1505;p3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06" name="Google Shape;1506;p34"/>
          <p:cNvGrpSpPr/>
          <p:nvPr/>
        </p:nvGrpSpPr>
        <p:grpSpPr>
          <a:xfrm flipH="1">
            <a:off x="7965700" y="1697200"/>
            <a:ext cx="730975" cy="238525"/>
            <a:chOff x="3798300" y="2287225"/>
            <a:chExt cx="730975" cy="238525"/>
          </a:xfrm>
        </p:grpSpPr>
        <p:sp>
          <p:nvSpPr>
            <p:cNvPr id="1507" name="Google Shape;1507;p34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8" name="Google Shape;1508;p34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09" name="Google Shape;1509;p34"/>
          <p:cNvGrpSpPr/>
          <p:nvPr/>
        </p:nvGrpSpPr>
        <p:grpSpPr>
          <a:xfrm flipH="1">
            <a:off x="3372550" y="4509938"/>
            <a:ext cx="529900" cy="149350"/>
            <a:chOff x="3898800" y="2624300"/>
            <a:chExt cx="529900" cy="149350"/>
          </a:xfrm>
        </p:grpSpPr>
        <p:sp>
          <p:nvSpPr>
            <p:cNvPr id="1510" name="Google Shape;1510;p3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1511;p3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"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3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514" name="Google Shape;1514;p3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39" name="Google Shape;1539;p35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540" name="Google Shape;1540;p35"/>
          <p:cNvSpPr/>
          <p:nvPr/>
        </p:nvSpPr>
        <p:spPr>
          <a:xfrm>
            <a:off x="5277925" y="48321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1" name="Google Shape;1541;p35"/>
          <p:cNvSpPr/>
          <p:nvPr/>
        </p:nvSpPr>
        <p:spPr>
          <a:xfrm>
            <a:off x="2030950" y="48491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2" name="Google Shape;1542;p35"/>
          <p:cNvSpPr/>
          <p:nvPr/>
        </p:nvSpPr>
        <p:spPr>
          <a:xfrm>
            <a:off x="6922025" y="6503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3" name="Google Shape;1543;p35"/>
          <p:cNvSpPr/>
          <p:nvPr/>
        </p:nvSpPr>
        <p:spPr>
          <a:xfrm>
            <a:off x="5896400" y="12310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4" name="Google Shape;1544;p35"/>
          <p:cNvSpPr/>
          <p:nvPr/>
        </p:nvSpPr>
        <p:spPr>
          <a:xfrm>
            <a:off x="8604013" y="33762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5" name="Google Shape;1545;p35"/>
          <p:cNvSpPr/>
          <p:nvPr/>
        </p:nvSpPr>
        <p:spPr>
          <a:xfrm>
            <a:off x="8485600" y="455357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46" name="Google Shape;1546;p35"/>
          <p:cNvGrpSpPr/>
          <p:nvPr/>
        </p:nvGrpSpPr>
        <p:grpSpPr>
          <a:xfrm>
            <a:off x="204363" y="1403963"/>
            <a:ext cx="730975" cy="238525"/>
            <a:chOff x="3798300" y="2287225"/>
            <a:chExt cx="730975" cy="238525"/>
          </a:xfrm>
        </p:grpSpPr>
        <p:sp>
          <p:nvSpPr>
            <p:cNvPr id="1547" name="Google Shape;1547;p35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9" name="Google Shape;1549;p35"/>
          <p:cNvGrpSpPr/>
          <p:nvPr/>
        </p:nvGrpSpPr>
        <p:grpSpPr>
          <a:xfrm>
            <a:off x="8165813" y="1335263"/>
            <a:ext cx="529900" cy="149350"/>
            <a:chOff x="3898800" y="2624300"/>
            <a:chExt cx="529900" cy="149350"/>
          </a:xfrm>
        </p:grpSpPr>
        <p:sp>
          <p:nvSpPr>
            <p:cNvPr id="1550" name="Google Shape;1550;p35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_1_1_1"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3" name="Google Shape;1553;p3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554" name="Google Shape;1554;p36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1555;p36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6" name="Google Shape;1556;p36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7" name="Google Shape;1557;p36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1" name="Google Shape;1561;p36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1563;p36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36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36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1566;p36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1567;p36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1568;p36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9" name="Google Shape;1569;p36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0" name="Google Shape;1570;p36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1" name="Google Shape;1571;p36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2" name="Google Shape;1572;p36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3" name="Google Shape;1573;p36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4" name="Google Shape;1574;p36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5" name="Google Shape;1575;p36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6" name="Google Shape;1576;p36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7" name="Google Shape;1577;p36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1578;p36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79" name="Google Shape;1579;p36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580" name="Google Shape;1580;p36"/>
          <p:cNvSpPr/>
          <p:nvPr/>
        </p:nvSpPr>
        <p:spPr>
          <a:xfrm>
            <a:off x="5737025" y="48319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1" name="Google Shape;1581;p36"/>
          <p:cNvSpPr/>
          <p:nvPr/>
        </p:nvSpPr>
        <p:spPr>
          <a:xfrm>
            <a:off x="670688" y="48193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2" name="Google Shape;1582;p36"/>
          <p:cNvSpPr/>
          <p:nvPr/>
        </p:nvSpPr>
        <p:spPr>
          <a:xfrm>
            <a:off x="409338" y="35956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3" name="Google Shape;1583;p36"/>
          <p:cNvSpPr/>
          <p:nvPr/>
        </p:nvSpPr>
        <p:spPr>
          <a:xfrm>
            <a:off x="8593750" y="4228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4" name="Google Shape;1584;p36"/>
          <p:cNvSpPr/>
          <p:nvPr/>
        </p:nvSpPr>
        <p:spPr>
          <a:xfrm>
            <a:off x="1406050" y="5873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85" name="Google Shape;1585;p36"/>
          <p:cNvGrpSpPr/>
          <p:nvPr/>
        </p:nvGrpSpPr>
        <p:grpSpPr>
          <a:xfrm>
            <a:off x="3051425" y="4604725"/>
            <a:ext cx="311900" cy="314700"/>
            <a:chOff x="8571050" y="1873050"/>
            <a:chExt cx="311900" cy="314700"/>
          </a:xfrm>
        </p:grpSpPr>
        <p:sp>
          <p:nvSpPr>
            <p:cNvPr id="1586" name="Google Shape;1586;p36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7" name="Google Shape;1587;p36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8" name="Google Shape;1588;p36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9" name="Google Shape;1589;p36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90" name="Google Shape;1590;p36"/>
          <p:cNvSpPr/>
          <p:nvPr/>
        </p:nvSpPr>
        <p:spPr>
          <a:xfrm rot="989451">
            <a:off x="7130073" y="686163"/>
            <a:ext cx="121724" cy="113202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_1_1_1_1_1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" name="Google Shape;1592;p3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593" name="Google Shape;1593;p3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18" name="Google Shape;1618;p37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619" name="Google Shape;1619;p37"/>
          <p:cNvSpPr/>
          <p:nvPr/>
        </p:nvSpPr>
        <p:spPr>
          <a:xfrm>
            <a:off x="428925" y="16037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0" name="Google Shape;1620;p37"/>
          <p:cNvSpPr/>
          <p:nvPr/>
        </p:nvSpPr>
        <p:spPr>
          <a:xfrm>
            <a:off x="3943163" y="48902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1" name="Google Shape;1621;p37"/>
          <p:cNvSpPr/>
          <p:nvPr/>
        </p:nvSpPr>
        <p:spPr>
          <a:xfrm>
            <a:off x="341325" y="4362888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2" name="Google Shape;1622;p37"/>
          <p:cNvSpPr/>
          <p:nvPr/>
        </p:nvSpPr>
        <p:spPr>
          <a:xfrm>
            <a:off x="6728588" y="5001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3" name="Google Shape;1623;p37"/>
          <p:cNvSpPr/>
          <p:nvPr/>
        </p:nvSpPr>
        <p:spPr>
          <a:xfrm>
            <a:off x="6193788" y="12216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4" name="Google Shape;1624;p37"/>
          <p:cNvSpPr/>
          <p:nvPr/>
        </p:nvSpPr>
        <p:spPr>
          <a:xfrm>
            <a:off x="8756950" y="21812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25" name="Google Shape;1625;p37"/>
          <p:cNvGrpSpPr/>
          <p:nvPr/>
        </p:nvGrpSpPr>
        <p:grpSpPr>
          <a:xfrm>
            <a:off x="4307138" y="834238"/>
            <a:ext cx="529900" cy="149350"/>
            <a:chOff x="3898800" y="2624300"/>
            <a:chExt cx="529900" cy="149350"/>
          </a:xfrm>
        </p:grpSpPr>
        <p:sp>
          <p:nvSpPr>
            <p:cNvPr id="1626" name="Google Shape;1626;p37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28" name="Google Shape;1628;p37"/>
          <p:cNvGrpSpPr/>
          <p:nvPr/>
        </p:nvGrpSpPr>
        <p:grpSpPr>
          <a:xfrm>
            <a:off x="8530125" y="4248400"/>
            <a:ext cx="311900" cy="314700"/>
            <a:chOff x="8571050" y="1873050"/>
            <a:chExt cx="311900" cy="314700"/>
          </a:xfrm>
        </p:grpSpPr>
        <p:sp>
          <p:nvSpPr>
            <p:cNvPr id="1629" name="Google Shape;1629;p3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_2_2_2"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4" name="Google Shape;1634;p3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635" name="Google Shape;1635;p3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6" name="Google Shape;1636;p3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7" name="Google Shape;1637;p3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8" name="Google Shape;1638;p3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3" name="Google Shape;1643;p3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0" name="Google Shape;1650;p3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1" name="Google Shape;1651;p3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2" name="Google Shape;1652;p3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3" name="Google Shape;1653;p3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60" name="Google Shape;1660;p38"/>
          <p:cNvSpPr txBox="1"/>
          <p:nvPr>
            <p:ph type="title"/>
          </p:nvPr>
        </p:nvSpPr>
        <p:spPr>
          <a:xfrm flipH="1">
            <a:off x="1322826" y="557941"/>
            <a:ext cx="31581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7200"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661" name="Google Shape;1661;p38"/>
          <p:cNvSpPr txBox="1"/>
          <p:nvPr>
            <p:ph type="subTitle" idx="1"/>
          </p:nvPr>
        </p:nvSpPr>
        <p:spPr>
          <a:xfrm flipH="1">
            <a:off x="1323200" y="1452325"/>
            <a:ext cx="30990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2" name="Google Shape;1662;p38"/>
          <p:cNvSpPr/>
          <p:nvPr/>
        </p:nvSpPr>
        <p:spPr>
          <a:xfrm>
            <a:off x="6481200" y="3354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3" name="Google Shape;1663;p38"/>
          <p:cNvSpPr/>
          <p:nvPr/>
        </p:nvSpPr>
        <p:spPr>
          <a:xfrm>
            <a:off x="4244525" y="24760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4" name="Google Shape;1664;p38"/>
          <p:cNvSpPr/>
          <p:nvPr/>
        </p:nvSpPr>
        <p:spPr>
          <a:xfrm>
            <a:off x="407850" y="309836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5" name="Google Shape;1665;p38"/>
          <p:cNvSpPr/>
          <p:nvPr/>
        </p:nvSpPr>
        <p:spPr>
          <a:xfrm>
            <a:off x="7192638" y="145231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6" name="Google Shape;1666;p38"/>
          <p:cNvSpPr/>
          <p:nvPr/>
        </p:nvSpPr>
        <p:spPr>
          <a:xfrm>
            <a:off x="506050" y="93051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7" name="Google Shape;1667;p38"/>
          <p:cNvSpPr/>
          <p:nvPr/>
        </p:nvSpPr>
        <p:spPr>
          <a:xfrm>
            <a:off x="8430775" y="47203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8" name="Google Shape;1668;p38"/>
          <p:cNvSpPr/>
          <p:nvPr/>
        </p:nvSpPr>
        <p:spPr>
          <a:xfrm>
            <a:off x="4512113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69" name="Google Shape;1669;p38"/>
          <p:cNvGrpSpPr/>
          <p:nvPr/>
        </p:nvGrpSpPr>
        <p:grpSpPr>
          <a:xfrm>
            <a:off x="8374375" y="2556588"/>
            <a:ext cx="311900" cy="314700"/>
            <a:chOff x="8571050" y="1873050"/>
            <a:chExt cx="311900" cy="314700"/>
          </a:xfrm>
        </p:grpSpPr>
        <p:sp>
          <p:nvSpPr>
            <p:cNvPr id="1670" name="Google Shape;1670;p3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2" name="Google Shape;1672;p3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3" name="Google Shape;1673;p3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74" name="Google Shape;1674;p38"/>
          <p:cNvGrpSpPr/>
          <p:nvPr/>
        </p:nvGrpSpPr>
        <p:grpSpPr>
          <a:xfrm>
            <a:off x="4480925" y="692000"/>
            <a:ext cx="730975" cy="238525"/>
            <a:chOff x="3798300" y="2287225"/>
            <a:chExt cx="730975" cy="238525"/>
          </a:xfrm>
        </p:grpSpPr>
        <p:sp>
          <p:nvSpPr>
            <p:cNvPr id="1675" name="Google Shape;1675;p3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77" name="Google Shape;1677;p38"/>
          <p:cNvGrpSpPr/>
          <p:nvPr/>
        </p:nvGrpSpPr>
        <p:grpSpPr>
          <a:xfrm>
            <a:off x="6785850" y="4533288"/>
            <a:ext cx="529900" cy="149350"/>
            <a:chOff x="3898800" y="2624300"/>
            <a:chExt cx="529900" cy="149350"/>
          </a:xfrm>
        </p:grpSpPr>
        <p:sp>
          <p:nvSpPr>
            <p:cNvPr id="1678" name="Google Shape;1678;p38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80" name="Google Shape;1680;p38"/>
          <p:cNvSpPr txBox="1"/>
          <p:nvPr/>
        </p:nvSpPr>
        <p:spPr>
          <a:xfrm>
            <a:off x="1329600" y="3602508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rPr>
              <a:t>CREDITS</a:t>
            </a:r>
            <a:r>
              <a:rPr lang="en-GB" sz="12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rPr>
              <a:t>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rPr>
              <a:t>, and includes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  <a:hlinkClick r:id="rId3"/>
              </a:rPr>
              <a:t>Flaticon</a:t>
            </a:r>
            <a:r>
              <a:rPr lang="en-GB" sz="1200" b="1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rPr>
              <a:t> </a:t>
            </a:r>
            <a:r>
              <a:rPr lang="en-GB" sz="12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rPr>
              <a:t>and infographics &amp; images by</a:t>
            </a:r>
            <a:r>
              <a:rPr lang="en-GB" sz="1200" b="1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rPr>
              <a:t>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  <a:hlinkClick r:id="rId4"/>
              </a:rPr>
              <a:t>Freepik</a:t>
            </a:r>
            <a:endParaRPr sz="1200" b="1">
              <a:solidFill>
                <a:schemeClr val="dk1"/>
              </a:solidFill>
              <a:latin typeface="Delius Swash Caps" panose="02000603000000000000"/>
              <a:ea typeface="Delius Swash Caps" panose="02000603000000000000"/>
              <a:cs typeface="Delius Swash Caps" panose="02000603000000000000"/>
              <a:sym typeface="Delius Swash Caps" panose="0200060300000000000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3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683" name="Google Shape;1683;p3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08" name="Google Shape;1708;p39"/>
          <p:cNvSpPr/>
          <p:nvPr/>
        </p:nvSpPr>
        <p:spPr>
          <a:xfrm flipH="1">
            <a:off x="360423" y="34986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9" name="Google Shape;1709;p39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0" name="Google Shape;1710;p39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1" name="Google Shape;1711;p39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2" name="Google Shape;1712;p39"/>
          <p:cNvSpPr/>
          <p:nvPr/>
        </p:nvSpPr>
        <p:spPr>
          <a:xfrm flipH="1">
            <a:off x="5370498" y="434402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3" name="Google Shape;1713;p39"/>
          <p:cNvSpPr/>
          <p:nvPr/>
        </p:nvSpPr>
        <p:spPr>
          <a:xfrm flipH="1">
            <a:off x="8388248" y="4637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4" name="Google Shape;1714;p39"/>
          <p:cNvSpPr/>
          <p:nvPr/>
        </p:nvSpPr>
        <p:spPr>
          <a:xfrm flipH="1">
            <a:off x="630173" y="3800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715" name="Google Shape;1715;p39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1716" name="Google Shape;1716;p3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18" name="Google Shape;1718;p39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1719" name="Google Shape;1719;p39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p4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23" name="Google Shape;1723;p4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48" name="Google Shape;1748;p40"/>
          <p:cNvSpPr/>
          <p:nvPr/>
        </p:nvSpPr>
        <p:spPr>
          <a:xfrm>
            <a:off x="5277925" y="48321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9" name="Google Shape;1749;p40"/>
          <p:cNvSpPr/>
          <p:nvPr/>
        </p:nvSpPr>
        <p:spPr>
          <a:xfrm>
            <a:off x="2030950" y="48491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0" name="Google Shape;1750;p40"/>
          <p:cNvSpPr/>
          <p:nvPr/>
        </p:nvSpPr>
        <p:spPr>
          <a:xfrm>
            <a:off x="6922025" y="6503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1" name="Google Shape;1751;p40"/>
          <p:cNvSpPr/>
          <p:nvPr/>
        </p:nvSpPr>
        <p:spPr>
          <a:xfrm>
            <a:off x="2030950" y="6503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2" name="Google Shape;1752;p40"/>
          <p:cNvSpPr/>
          <p:nvPr/>
        </p:nvSpPr>
        <p:spPr>
          <a:xfrm>
            <a:off x="8604013" y="21666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3" name="Google Shape;1753;p40"/>
          <p:cNvSpPr/>
          <p:nvPr/>
        </p:nvSpPr>
        <p:spPr>
          <a:xfrm>
            <a:off x="8064500" y="45382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754" name="Google Shape;1754;p40"/>
          <p:cNvGrpSpPr/>
          <p:nvPr/>
        </p:nvGrpSpPr>
        <p:grpSpPr>
          <a:xfrm>
            <a:off x="378088" y="2730938"/>
            <a:ext cx="730975" cy="238525"/>
            <a:chOff x="3798300" y="2287225"/>
            <a:chExt cx="730975" cy="238525"/>
          </a:xfrm>
        </p:grpSpPr>
        <p:sp>
          <p:nvSpPr>
            <p:cNvPr id="1755" name="Google Shape;1755;p40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57" name="Google Shape;1757;p40"/>
          <p:cNvGrpSpPr/>
          <p:nvPr/>
        </p:nvGrpSpPr>
        <p:grpSpPr>
          <a:xfrm>
            <a:off x="8064488" y="2661000"/>
            <a:ext cx="529900" cy="149350"/>
            <a:chOff x="3898800" y="2624300"/>
            <a:chExt cx="529900" cy="149350"/>
          </a:xfrm>
        </p:grpSpPr>
        <p:sp>
          <p:nvSpPr>
            <p:cNvPr id="1758" name="Google Shape;1758;p4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46" name="Google Shape;146;p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1" name="Google Shape;171;p5"/>
          <p:cNvSpPr txBox="1"/>
          <p:nvPr>
            <p:ph type="title"/>
          </p:nvPr>
        </p:nvSpPr>
        <p:spPr>
          <a:xfrm>
            <a:off x="1307344" y="2604267"/>
            <a:ext cx="295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72" name="Google Shape;172;p5"/>
          <p:cNvSpPr txBox="1"/>
          <p:nvPr>
            <p:ph type="subTitle" idx="1"/>
          </p:nvPr>
        </p:nvSpPr>
        <p:spPr>
          <a:xfrm>
            <a:off x="1307350" y="3149929"/>
            <a:ext cx="29553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5"/>
          <p:cNvSpPr txBox="1"/>
          <p:nvPr>
            <p:ph type="title" idx="2"/>
          </p:nvPr>
        </p:nvSpPr>
        <p:spPr>
          <a:xfrm>
            <a:off x="4881356" y="2604267"/>
            <a:ext cx="295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74" name="Google Shape;174;p5"/>
          <p:cNvSpPr txBox="1"/>
          <p:nvPr>
            <p:ph type="subTitle" idx="3"/>
          </p:nvPr>
        </p:nvSpPr>
        <p:spPr>
          <a:xfrm>
            <a:off x="4881351" y="3149929"/>
            <a:ext cx="29553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5"/>
          <p:cNvSpPr txBox="1"/>
          <p:nvPr>
            <p:ph type="title" idx="4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176" name="Google Shape;176;p5"/>
          <p:cNvSpPr/>
          <p:nvPr/>
        </p:nvSpPr>
        <p:spPr>
          <a:xfrm>
            <a:off x="5277925" y="48321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5"/>
          <p:cNvSpPr/>
          <p:nvPr/>
        </p:nvSpPr>
        <p:spPr>
          <a:xfrm>
            <a:off x="2030950" y="48491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5"/>
          <p:cNvSpPr/>
          <p:nvPr/>
        </p:nvSpPr>
        <p:spPr>
          <a:xfrm>
            <a:off x="6922025" y="6503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5"/>
          <p:cNvSpPr/>
          <p:nvPr/>
        </p:nvSpPr>
        <p:spPr>
          <a:xfrm>
            <a:off x="2030950" y="6503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5"/>
          <p:cNvSpPr/>
          <p:nvPr/>
        </p:nvSpPr>
        <p:spPr>
          <a:xfrm>
            <a:off x="8604013" y="21666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5"/>
          <p:cNvSpPr/>
          <p:nvPr/>
        </p:nvSpPr>
        <p:spPr>
          <a:xfrm>
            <a:off x="8064500" y="45382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82" name="Google Shape;182;p5"/>
          <p:cNvGrpSpPr/>
          <p:nvPr/>
        </p:nvGrpSpPr>
        <p:grpSpPr>
          <a:xfrm>
            <a:off x="378088" y="2730938"/>
            <a:ext cx="730975" cy="238525"/>
            <a:chOff x="3798300" y="2287225"/>
            <a:chExt cx="730975" cy="238525"/>
          </a:xfrm>
        </p:grpSpPr>
        <p:sp>
          <p:nvSpPr>
            <p:cNvPr id="183" name="Google Shape;183;p5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8064488" y="2661000"/>
            <a:ext cx="529900" cy="149350"/>
            <a:chOff x="3898800" y="2624300"/>
            <a:chExt cx="529900" cy="149350"/>
          </a:xfrm>
        </p:grpSpPr>
        <p:sp>
          <p:nvSpPr>
            <p:cNvPr id="186" name="Google Shape;186;p5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4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62" name="Google Shape;1762;p4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87" name="Google Shape;1787;p41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8" name="Google Shape;1788;p41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9" name="Google Shape;1789;p41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0" name="Google Shape;1790;p41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1" name="Google Shape;1791;p41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2" name="Google Shape;1792;p41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793" name="Google Shape;1793;p41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794" name="Google Shape;1794;p4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98" name="Google Shape;1798;p41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799" name="Google Shape;1799;p41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01" name="Google Shape;1801;p41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802" name="Google Shape;1802;p4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4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806" name="Google Shape;1806;p4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31" name="Google Shape;1831;p42"/>
          <p:cNvSpPr/>
          <p:nvPr/>
        </p:nvSpPr>
        <p:spPr>
          <a:xfrm>
            <a:off x="3965250" y="9582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2" name="Google Shape;1832;p42"/>
          <p:cNvSpPr/>
          <p:nvPr/>
        </p:nvSpPr>
        <p:spPr>
          <a:xfrm>
            <a:off x="208500" y="28786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3" name="Google Shape;1833;p42"/>
          <p:cNvSpPr/>
          <p:nvPr/>
        </p:nvSpPr>
        <p:spPr>
          <a:xfrm>
            <a:off x="4673538" y="44460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4" name="Google Shape;1834;p42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5" name="Google Shape;1835;p42"/>
          <p:cNvSpPr/>
          <p:nvPr/>
        </p:nvSpPr>
        <p:spPr>
          <a:xfrm>
            <a:off x="8579100" y="15605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6" name="Google Shape;1836;p42"/>
          <p:cNvSpPr/>
          <p:nvPr/>
        </p:nvSpPr>
        <p:spPr>
          <a:xfrm>
            <a:off x="639493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837" name="Google Shape;1837;p42"/>
          <p:cNvGrpSpPr/>
          <p:nvPr/>
        </p:nvGrpSpPr>
        <p:grpSpPr>
          <a:xfrm>
            <a:off x="5220250" y="1443438"/>
            <a:ext cx="311900" cy="314700"/>
            <a:chOff x="8571050" y="1873050"/>
            <a:chExt cx="311900" cy="314700"/>
          </a:xfrm>
        </p:grpSpPr>
        <p:sp>
          <p:nvSpPr>
            <p:cNvPr id="1838" name="Google Shape;1838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42" name="Google Shape;1842;p42"/>
          <p:cNvGrpSpPr/>
          <p:nvPr/>
        </p:nvGrpSpPr>
        <p:grpSpPr>
          <a:xfrm>
            <a:off x="836125" y="4365463"/>
            <a:ext cx="311900" cy="314700"/>
            <a:chOff x="8571050" y="1873050"/>
            <a:chExt cx="311900" cy="314700"/>
          </a:xfrm>
        </p:grpSpPr>
        <p:sp>
          <p:nvSpPr>
            <p:cNvPr id="1843" name="Google Shape;1843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47" name="Google Shape;1847;p42"/>
          <p:cNvGrpSpPr/>
          <p:nvPr/>
        </p:nvGrpSpPr>
        <p:grpSpPr>
          <a:xfrm>
            <a:off x="2029863" y="535513"/>
            <a:ext cx="730975" cy="238525"/>
            <a:chOff x="3798300" y="2287225"/>
            <a:chExt cx="730975" cy="238525"/>
          </a:xfrm>
        </p:grpSpPr>
        <p:sp>
          <p:nvSpPr>
            <p:cNvPr id="1848" name="Google Shape;1848;p4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50" name="Google Shape;1850;p42"/>
          <p:cNvGrpSpPr/>
          <p:nvPr/>
        </p:nvGrpSpPr>
        <p:grpSpPr>
          <a:xfrm>
            <a:off x="8049200" y="4100600"/>
            <a:ext cx="529900" cy="149350"/>
            <a:chOff x="3898800" y="2624300"/>
            <a:chExt cx="529900" cy="149350"/>
          </a:xfrm>
        </p:grpSpPr>
        <p:sp>
          <p:nvSpPr>
            <p:cNvPr id="1851" name="Google Shape;1851;p42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90" name="Google Shape;190;p6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5" name="Google Shape;215;p6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216" name="Google Shape;216;p6"/>
          <p:cNvSpPr/>
          <p:nvPr/>
        </p:nvSpPr>
        <p:spPr>
          <a:xfrm>
            <a:off x="4387775" y="48953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7" name="Google Shape;217;p6"/>
          <p:cNvSpPr/>
          <p:nvPr/>
        </p:nvSpPr>
        <p:spPr>
          <a:xfrm>
            <a:off x="360150" y="8326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8" name="Google Shape;218;p6"/>
          <p:cNvSpPr/>
          <p:nvPr/>
        </p:nvSpPr>
        <p:spPr>
          <a:xfrm>
            <a:off x="368488" y="374013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9" name="Google Shape;219;p6"/>
          <p:cNvSpPr/>
          <p:nvPr/>
        </p:nvSpPr>
        <p:spPr>
          <a:xfrm>
            <a:off x="8347050" y="728738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6"/>
          <p:cNvSpPr/>
          <p:nvPr/>
        </p:nvSpPr>
        <p:spPr>
          <a:xfrm>
            <a:off x="6328375" y="4045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6"/>
          <p:cNvSpPr/>
          <p:nvPr/>
        </p:nvSpPr>
        <p:spPr>
          <a:xfrm>
            <a:off x="125825" y="233755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2" name="Google Shape;222;p6"/>
          <p:cNvGrpSpPr/>
          <p:nvPr/>
        </p:nvGrpSpPr>
        <p:grpSpPr>
          <a:xfrm>
            <a:off x="8632975" y="3425438"/>
            <a:ext cx="311900" cy="314700"/>
            <a:chOff x="8571050" y="1873050"/>
            <a:chExt cx="311900" cy="314700"/>
          </a:xfrm>
        </p:grpSpPr>
        <p:sp>
          <p:nvSpPr>
            <p:cNvPr id="223" name="Google Shape;223;p6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229" name="Google Shape;229;p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4" name="Google Shape;254;p7"/>
          <p:cNvSpPr txBox="1"/>
          <p:nvPr>
            <p:ph type="body" idx="1"/>
          </p:nvPr>
        </p:nvSpPr>
        <p:spPr>
          <a:xfrm>
            <a:off x="1106875" y="1780450"/>
            <a:ext cx="4550700" cy="22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9pPr>
          </a:lstStyle>
          <a:p/>
        </p:txBody>
      </p:sp>
      <p:sp>
        <p:nvSpPr>
          <p:cNvPr id="255" name="Google Shape;255;p7"/>
          <p:cNvSpPr txBox="1"/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256" name="Google Shape;256;p7"/>
          <p:cNvSpPr/>
          <p:nvPr/>
        </p:nvSpPr>
        <p:spPr>
          <a:xfrm>
            <a:off x="326075" y="44934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7" name="Google Shape;257;p7"/>
          <p:cNvSpPr/>
          <p:nvPr/>
        </p:nvSpPr>
        <p:spPr>
          <a:xfrm>
            <a:off x="7443300" y="48209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8" name="Google Shape;258;p7"/>
          <p:cNvSpPr/>
          <p:nvPr/>
        </p:nvSpPr>
        <p:spPr>
          <a:xfrm>
            <a:off x="8040500" y="632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7"/>
          <p:cNvSpPr/>
          <p:nvPr/>
        </p:nvSpPr>
        <p:spPr>
          <a:xfrm>
            <a:off x="435350" y="16383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0" name="Google Shape;260;p7"/>
          <p:cNvSpPr/>
          <p:nvPr/>
        </p:nvSpPr>
        <p:spPr>
          <a:xfrm>
            <a:off x="2924575" y="46079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1" name="Google Shape;261;p7"/>
          <p:cNvSpPr/>
          <p:nvPr/>
        </p:nvSpPr>
        <p:spPr>
          <a:xfrm>
            <a:off x="8493875" y="41072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62" name="Google Shape;262;p7"/>
          <p:cNvGrpSpPr/>
          <p:nvPr/>
        </p:nvGrpSpPr>
        <p:grpSpPr>
          <a:xfrm>
            <a:off x="224750" y="2606563"/>
            <a:ext cx="311900" cy="314700"/>
            <a:chOff x="8571050" y="1873050"/>
            <a:chExt cx="311900" cy="314700"/>
          </a:xfrm>
        </p:grpSpPr>
        <p:sp>
          <p:nvSpPr>
            <p:cNvPr id="263" name="Google Shape;263;p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7" name="Google Shape;267;p7"/>
          <p:cNvGrpSpPr/>
          <p:nvPr/>
        </p:nvGrpSpPr>
        <p:grpSpPr>
          <a:xfrm rot="8927671" flipH="1">
            <a:off x="8064758" y="1508001"/>
            <a:ext cx="288970" cy="174347"/>
            <a:chOff x="4177750" y="2899175"/>
            <a:chExt cx="288975" cy="174350"/>
          </a:xfrm>
        </p:grpSpPr>
        <p:sp>
          <p:nvSpPr>
            <p:cNvPr id="268" name="Google Shape;268;p7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0" name="Google Shape;270;p7"/>
          <p:cNvGrpSpPr/>
          <p:nvPr/>
        </p:nvGrpSpPr>
        <p:grpSpPr>
          <a:xfrm>
            <a:off x="5510725" y="4212900"/>
            <a:ext cx="581325" cy="169475"/>
            <a:chOff x="5393300" y="2420750"/>
            <a:chExt cx="581325" cy="169475"/>
          </a:xfrm>
        </p:grpSpPr>
        <p:sp>
          <p:nvSpPr>
            <p:cNvPr id="271" name="Google Shape;271;p7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/>
          <p:nvPr>
            <p:ph type="title"/>
          </p:nvPr>
        </p:nvSpPr>
        <p:spPr>
          <a:xfrm>
            <a:off x="974100" y="1928184"/>
            <a:ext cx="7195800" cy="1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750">
                <a:solidFill>
                  <a:srgbClr val="21252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75" name="Google Shape;275;p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276" name="Google Shape;276;p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01" name="Google Shape;301;p8"/>
          <p:cNvSpPr/>
          <p:nvPr/>
        </p:nvSpPr>
        <p:spPr>
          <a:xfrm>
            <a:off x="2180325" y="5000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2" name="Google Shape;302;p8"/>
          <p:cNvSpPr/>
          <p:nvPr/>
        </p:nvSpPr>
        <p:spPr>
          <a:xfrm>
            <a:off x="2983125" y="4609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3" name="Google Shape;303;p8"/>
          <p:cNvSpPr/>
          <p:nvPr/>
        </p:nvSpPr>
        <p:spPr>
          <a:xfrm>
            <a:off x="478575" y="27377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4" name="Google Shape;304;p8"/>
          <p:cNvSpPr/>
          <p:nvPr/>
        </p:nvSpPr>
        <p:spPr>
          <a:xfrm>
            <a:off x="6728588" y="5001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5" name="Google Shape;305;p8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6" name="Google Shape;306;p8"/>
          <p:cNvSpPr/>
          <p:nvPr/>
        </p:nvSpPr>
        <p:spPr>
          <a:xfrm>
            <a:off x="7653575" y="4365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7" name="Google Shape;307;p8"/>
          <p:cNvSpPr/>
          <p:nvPr/>
        </p:nvSpPr>
        <p:spPr>
          <a:xfrm>
            <a:off x="6077863" y="464015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08" name="Google Shape;308;p8"/>
          <p:cNvGrpSpPr/>
          <p:nvPr/>
        </p:nvGrpSpPr>
        <p:grpSpPr>
          <a:xfrm>
            <a:off x="8430775" y="3463238"/>
            <a:ext cx="311900" cy="314700"/>
            <a:chOff x="8571050" y="1873050"/>
            <a:chExt cx="311900" cy="314700"/>
          </a:xfrm>
        </p:grpSpPr>
        <p:sp>
          <p:nvSpPr>
            <p:cNvPr id="309" name="Google Shape;309;p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13" name="Google Shape;313;p8"/>
          <p:cNvGrpSpPr/>
          <p:nvPr/>
        </p:nvGrpSpPr>
        <p:grpSpPr>
          <a:xfrm>
            <a:off x="1716850" y="3935238"/>
            <a:ext cx="311900" cy="314700"/>
            <a:chOff x="8571050" y="1873050"/>
            <a:chExt cx="311900" cy="314700"/>
          </a:xfrm>
        </p:grpSpPr>
        <p:sp>
          <p:nvSpPr>
            <p:cNvPr id="314" name="Google Shape;314;p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18" name="Google Shape;318;p8"/>
          <p:cNvGrpSpPr/>
          <p:nvPr/>
        </p:nvGrpSpPr>
        <p:grpSpPr>
          <a:xfrm>
            <a:off x="1091475" y="1365275"/>
            <a:ext cx="730975" cy="238525"/>
            <a:chOff x="3798300" y="2287225"/>
            <a:chExt cx="730975" cy="238525"/>
          </a:xfrm>
        </p:grpSpPr>
        <p:sp>
          <p:nvSpPr>
            <p:cNvPr id="319" name="Google Shape;319;p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21" name="Google Shape;321;p8"/>
          <p:cNvGrpSpPr/>
          <p:nvPr/>
        </p:nvGrpSpPr>
        <p:grpSpPr>
          <a:xfrm>
            <a:off x="6546075" y="3722075"/>
            <a:ext cx="529900" cy="149350"/>
            <a:chOff x="3898800" y="2624300"/>
            <a:chExt cx="529900" cy="149350"/>
          </a:xfrm>
        </p:grpSpPr>
        <p:sp>
          <p:nvSpPr>
            <p:cNvPr id="322" name="Google Shape;322;p8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326" name="Google Shape;326;p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51" name="Google Shape;351;p9"/>
          <p:cNvSpPr txBox="1"/>
          <p:nvPr>
            <p:ph type="body" idx="1"/>
          </p:nvPr>
        </p:nvSpPr>
        <p:spPr>
          <a:xfrm>
            <a:off x="4572000" y="951150"/>
            <a:ext cx="3858600" cy="3241200"/>
          </a:xfrm>
          <a:prstGeom prst="rect">
            <a:avLst/>
          </a:prstGeom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2" name="Google Shape;352;p9"/>
          <p:cNvSpPr txBox="1"/>
          <p:nvPr>
            <p:ph type="title"/>
          </p:nvPr>
        </p:nvSpPr>
        <p:spPr>
          <a:xfrm flipH="1">
            <a:off x="799350" y="1520229"/>
            <a:ext cx="29499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353" name="Google Shape;353;p9"/>
          <p:cNvSpPr txBox="1"/>
          <p:nvPr>
            <p:ph type="subTitle" idx="2"/>
          </p:nvPr>
        </p:nvSpPr>
        <p:spPr>
          <a:xfrm flipH="1">
            <a:off x="799825" y="2333204"/>
            <a:ext cx="2949900" cy="1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9"/>
          <p:cNvSpPr/>
          <p:nvPr/>
        </p:nvSpPr>
        <p:spPr>
          <a:xfrm>
            <a:off x="2180325" y="5000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5" name="Google Shape;355;p9"/>
          <p:cNvSpPr/>
          <p:nvPr/>
        </p:nvSpPr>
        <p:spPr>
          <a:xfrm>
            <a:off x="1689363" y="46747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6" name="Google Shape;356;p9"/>
          <p:cNvSpPr/>
          <p:nvPr/>
        </p:nvSpPr>
        <p:spPr>
          <a:xfrm>
            <a:off x="231975" y="28904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7" name="Google Shape;357;p9"/>
          <p:cNvSpPr/>
          <p:nvPr/>
        </p:nvSpPr>
        <p:spPr>
          <a:xfrm>
            <a:off x="8724913" y="186232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8" name="Google Shape;358;p9"/>
          <p:cNvSpPr/>
          <p:nvPr/>
        </p:nvSpPr>
        <p:spPr>
          <a:xfrm>
            <a:off x="3535475" y="1071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9" name="Google Shape;359;p9"/>
          <p:cNvSpPr/>
          <p:nvPr/>
        </p:nvSpPr>
        <p:spPr>
          <a:xfrm>
            <a:off x="8557800" y="46747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" name="Google Shape;360;p9"/>
          <p:cNvSpPr/>
          <p:nvPr/>
        </p:nvSpPr>
        <p:spPr>
          <a:xfrm>
            <a:off x="5936938" y="45333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61" name="Google Shape;361;p9"/>
          <p:cNvGrpSpPr/>
          <p:nvPr/>
        </p:nvGrpSpPr>
        <p:grpSpPr>
          <a:xfrm>
            <a:off x="2118825" y="4151363"/>
            <a:ext cx="311900" cy="314700"/>
            <a:chOff x="8571050" y="1873050"/>
            <a:chExt cx="311900" cy="314700"/>
          </a:xfrm>
        </p:grpSpPr>
        <p:sp>
          <p:nvSpPr>
            <p:cNvPr id="362" name="Google Shape;362;p9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6" name="Google Shape;366;p9"/>
          <p:cNvGrpSpPr/>
          <p:nvPr/>
        </p:nvGrpSpPr>
        <p:grpSpPr>
          <a:xfrm>
            <a:off x="347725" y="833175"/>
            <a:ext cx="730975" cy="238525"/>
            <a:chOff x="3798300" y="2287225"/>
            <a:chExt cx="730975" cy="238525"/>
          </a:xfrm>
        </p:grpSpPr>
        <p:sp>
          <p:nvSpPr>
            <p:cNvPr id="367" name="Google Shape;367;p9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9" name="Google Shape;369;p9"/>
          <p:cNvGrpSpPr/>
          <p:nvPr/>
        </p:nvGrpSpPr>
        <p:grpSpPr>
          <a:xfrm>
            <a:off x="6077875" y="460850"/>
            <a:ext cx="529900" cy="149350"/>
            <a:chOff x="3898800" y="2624300"/>
            <a:chExt cx="529900" cy="149350"/>
          </a:xfrm>
        </p:grpSpPr>
        <p:sp>
          <p:nvSpPr>
            <p:cNvPr id="370" name="Google Shape;370;p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"/>
          <p:cNvSpPr txBox="1"/>
          <p:nvPr>
            <p:ph type="body" idx="1"/>
          </p:nvPr>
        </p:nvSpPr>
        <p:spPr>
          <a:xfrm>
            <a:off x="1043150" y="435550"/>
            <a:ext cx="2332800" cy="24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>
                <a:latin typeface="Dancing Script"/>
                <a:ea typeface="Dancing Script"/>
                <a:cs typeface="Dancing Script"/>
                <a:sym typeface="Dancing Script"/>
              </a:defRPr>
            </a:lvl1pPr>
          </a:lstStyle>
          <a:p/>
        </p:txBody>
      </p:sp>
      <p:sp>
        <p:nvSpPr>
          <p:cNvPr id="374" name="Google Shape;374;p10"/>
          <p:cNvSpPr/>
          <p:nvPr/>
        </p:nvSpPr>
        <p:spPr>
          <a:xfrm>
            <a:off x="7238275" y="12535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5" name="Google Shape;375;p10"/>
          <p:cNvSpPr/>
          <p:nvPr/>
        </p:nvSpPr>
        <p:spPr>
          <a:xfrm>
            <a:off x="8765600" y="36714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6" name="Google Shape;376;p10"/>
          <p:cNvSpPr/>
          <p:nvPr/>
        </p:nvSpPr>
        <p:spPr>
          <a:xfrm>
            <a:off x="3877275" y="25288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7" name="Google Shape;377;p10"/>
          <p:cNvSpPr/>
          <p:nvPr/>
        </p:nvSpPr>
        <p:spPr>
          <a:xfrm>
            <a:off x="376500" y="127542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8" name="Google Shape;378;p10"/>
          <p:cNvSpPr/>
          <p:nvPr/>
        </p:nvSpPr>
        <p:spPr>
          <a:xfrm>
            <a:off x="5109563" y="4279138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9" name="Google Shape;379;p10"/>
          <p:cNvSpPr/>
          <p:nvPr/>
        </p:nvSpPr>
        <p:spPr>
          <a:xfrm>
            <a:off x="5363100" y="28598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0" name="Google Shape;380;p10"/>
          <p:cNvSpPr/>
          <p:nvPr/>
        </p:nvSpPr>
        <p:spPr>
          <a:xfrm>
            <a:off x="3760113" y="6958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1" name="Google Shape;381;p10"/>
          <p:cNvSpPr/>
          <p:nvPr/>
        </p:nvSpPr>
        <p:spPr>
          <a:xfrm>
            <a:off x="1637488" y="464021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2" name="Google Shape;382;p10"/>
          <p:cNvGrpSpPr/>
          <p:nvPr/>
        </p:nvGrpSpPr>
        <p:grpSpPr>
          <a:xfrm>
            <a:off x="256000" y="2742800"/>
            <a:ext cx="311900" cy="314700"/>
            <a:chOff x="8571050" y="1873050"/>
            <a:chExt cx="311900" cy="314700"/>
          </a:xfrm>
        </p:grpSpPr>
        <p:sp>
          <p:nvSpPr>
            <p:cNvPr id="383" name="Google Shape;383;p10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7" name="Google Shape;387;p10"/>
          <p:cNvGrpSpPr/>
          <p:nvPr/>
        </p:nvGrpSpPr>
        <p:grpSpPr>
          <a:xfrm flipH="1">
            <a:off x="1503200" y="3929775"/>
            <a:ext cx="529900" cy="149350"/>
            <a:chOff x="3898800" y="2624300"/>
            <a:chExt cx="529900" cy="149350"/>
          </a:xfrm>
        </p:grpSpPr>
        <p:sp>
          <p:nvSpPr>
            <p:cNvPr id="388" name="Google Shape;388;p1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90" name="Google Shape;390;p10"/>
          <p:cNvGrpSpPr/>
          <p:nvPr/>
        </p:nvGrpSpPr>
        <p:grpSpPr>
          <a:xfrm>
            <a:off x="7053975" y="357513"/>
            <a:ext cx="581325" cy="169475"/>
            <a:chOff x="5393300" y="2420750"/>
            <a:chExt cx="581325" cy="169475"/>
          </a:xfrm>
        </p:grpSpPr>
        <p:sp>
          <p:nvSpPr>
            <p:cNvPr id="391" name="Google Shape;391;p10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2" Type="http://schemas.openxmlformats.org/officeDocument/2006/relationships/theme" Target="../theme/theme1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400" y="535525"/>
            <a:ext cx="77175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713225" y="1152475"/>
            <a:ext cx="7717500" cy="3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 panose="02000603000000000000"/>
              <a:buChar char="●"/>
              <a:defRPr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 panose="02000603000000000000"/>
              <a:buChar char="○"/>
              <a:defRPr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 panose="02000603000000000000"/>
              <a:buChar char="■"/>
              <a:defRPr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 panose="02000603000000000000"/>
              <a:buChar char="●"/>
              <a:defRPr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 panose="02000603000000000000"/>
              <a:buChar char="○"/>
              <a:defRPr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 panose="02000603000000000000"/>
              <a:buChar char="■"/>
              <a:defRPr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 panose="02000603000000000000"/>
              <a:buChar char="●"/>
              <a:defRPr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 panose="02000603000000000000"/>
              <a:buChar char="○"/>
              <a:defRPr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 panose="02000603000000000000"/>
              <a:buChar char="■"/>
              <a:defRPr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49"/>
          <p:cNvSpPr txBox="1"/>
          <p:nvPr>
            <p:ph type="ctrTitle"/>
          </p:nvPr>
        </p:nvSpPr>
        <p:spPr>
          <a:xfrm>
            <a:off x="2001910" y="1492483"/>
            <a:ext cx="5581800" cy="18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ru-RU" altLang="en-GB" sz="6600">
                <a:solidFill>
                  <a:schemeClr val="dk1"/>
                </a:solidFill>
                <a:latin typeface="Gabriola" panose="04040605051002020D02" charset="0"/>
                <a:cs typeface="Gabriola" panose="04040605051002020D02" charset="0"/>
              </a:rPr>
              <a:t>Наша деятельность</a:t>
            </a:r>
            <a:r>
              <a:rPr lang="en-GB" sz="6600">
                <a:solidFill>
                  <a:schemeClr val="dk1"/>
                </a:solidFill>
                <a:latin typeface="Gabriola" panose="04040605051002020D02" charset="0"/>
                <a:cs typeface="Gabriola" panose="04040605051002020D02" charset="0"/>
              </a:rPr>
              <a:t> </a:t>
            </a:r>
            <a:br>
              <a:rPr lang="en-GB" sz="6600">
                <a:solidFill>
                  <a:schemeClr val="dk1"/>
                </a:solidFill>
                <a:latin typeface="Gabriola" panose="04040605051002020D02" charset="0"/>
                <a:cs typeface="Gabriola" panose="04040605051002020D02" charset="0"/>
              </a:rPr>
            </a:br>
            <a:r>
              <a:rPr lang="ru-RU" altLang="en-GB" sz="6600">
                <a:solidFill>
                  <a:schemeClr val="dk1"/>
                </a:solidFill>
                <a:latin typeface="Gabriola" panose="04040605051002020D02" charset="0"/>
                <a:cs typeface="Gabriola" panose="04040605051002020D02" charset="0"/>
              </a:rPr>
              <a:t>2024</a:t>
            </a:r>
            <a:endParaRPr lang="ru-RU" altLang="en-GB" sz="6600">
              <a:solidFill>
                <a:schemeClr val="dk1"/>
              </a:solidFill>
              <a:highlight>
                <a:schemeClr val="dk2"/>
              </a:highlight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870" name="Google Shape;1870;p49"/>
          <p:cNvSpPr txBox="1"/>
          <p:nvPr>
            <p:ph type="subTitle" idx="1"/>
          </p:nvPr>
        </p:nvSpPr>
        <p:spPr>
          <a:xfrm>
            <a:off x="2771485" y="3470311"/>
            <a:ext cx="42522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Студенческий Совет Факультета Естесвознания</a:t>
            </a:r>
            <a:endParaRPr lang="ru-RU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71" name="Google Shape;1871;p49"/>
          <p:cNvGrpSpPr/>
          <p:nvPr/>
        </p:nvGrpSpPr>
        <p:grpSpPr>
          <a:xfrm>
            <a:off x="246846" y="1515431"/>
            <a:ext cx="1894791" cy="2110469"/>
            <a:chOff x="820950" y="1441799"/>
            <a:chExt cx="1953192" cy="2175517"/>
          </a:xfrm>
        </p:grpSpPr>
        <p:sp>
          <p:nvSpPr>
            <p:cNvPr id="1872" name="Google Shape;1872;p49"/>
            <p:cNvSpPr/>
            <p:nvPr/>
          </p:nvSpPr>
          <p:spPr>
            <a:xfrm>
              <a:off x="820950" y="1441799"/>
              <a:ext cx="1953192" cy="2175517"/>
            </a:xfrm>
            <a:custGeom>
              <a:avLst/>
              <a:gdLst/>
              <a:ahLst/>
              <a:cxnLst/>
              <a:rect l="l" t="t" r="r" b="b"/>
              <a:pathLst>
                <a:path w="47133" h="52498" extrusionOk="0">
                  <a:moveTo>
                    <a:pt x="33954" y="0"/>
                  </a:moveTo>
                  <a:cubicBezTo>
                    <a:pt x="33630" y="0"/>
                    <a:pt x="33306" y="36"/>
                    <a:pt x="32982" y="108"/>
                  </a:cubicBezTo>
                  <a:lnTo>
                    <a:pt x="5581" y="6157"/>
                  </a:lnTo>
                  <a:cubicBezTo>
                    <a:pt x="3205" y="6661"/>
                    <a:pt x="1656" y="8966"/>
                    <a:pt x="2124" y="11342"/>
                  </a:cubicBezTo>
                  <a:cubicBezTo>
                    <a:pt x="1044" y="12314"/>
                    <a:pt x="0" y="13719"/>
                    <a:pt x="432" y="15699"/>
                  </a:cubicBezTo>
                  <a:cubicBezTo>
                    <a:pt x="720" y="17067"/>
                    <a:pt x="1692" y="18148"/>
                    <a:pt x="2989" y="18652"/>
                  </a:cubicBezTo>
                  <a:cubicBezTo>
                    <a:pt x="900" y="20776"/>
                    <a:pt x="1692" y="24305"/>
                    <a:pt x="4465" y="25349"/>
                  </a:cubicBezTo>
                  <a:cubicBezTo>
                    <a:pt x="2376" y="27473"/>
                    <a:pt x="3169" y="31002"/>
                    <a:pt x="5905" y="32082"/>
                  </a:cubicBezTo>
                  <a:cubicBezTo>
                    <a:pt x="3853" y="34171"/>
                    <a:pt x="4609" y="37735"/>
                    <a:pt x="7381" y="38779"/>
                  </a:cubicBezTo>
                  <a:cubicBezTo>
                    <a:pt x="5329" y="40904"/>
                    <a:pt x="6085" y="44432"/>
                    <a:pt x="8858" y="45477"/>
                  </a:cubicBezTo>
                  <a:cubicBezTo>
                    <a:pt x="7886" y="46485"/>
                    <a:pt x="7489" y="47889"/>
                    <a:pt x="7777" y="49257"/>
                  </a:cubicBezTo>
                  <a:cubicBezTo>
                    <a:pt x="8102" y="50662"/>
                    <a:pt x="9362" y="51634"/>
                    <a:pt x="10802" y="51634"/>
                  </a:cubicBezTo>
                  <a:cubicBezTo>
                    <a:pt x="11018" y="51634"/>
                    <a:pt x="11234" y="51634"/>
                    <a:pt x="11450" y="51598"/>
                  </a:cubicBezTo>
                  <a:cubicBezTo>
                    <a:pt x="11594" y="51562"/>
                    <a:pt x="11738" y="51490"/>
                    <a:pt x="11882" y="51454"/>
                  </a:cubicBezTo>
                  <a:cubicBezTo>
                    <a:pt x="12710" y="52138"/>
                    <a:pt x="13719" y="52498"/>
                    <a:pt x="14799" y="52498"/>
                  </a:cubicBezTo>
                  <a:cubicBezTo>
                    <a:pt x="15123" y="52498"/>
                    <a:pt x="15447" y="52462"/>
                    <a:pt x="15771" y="52390"/>
                  </a:cubicBezTo>
                  <a:lnTo>
                    <a:pt x="43172" y="46377"/>
                  </a:lnTo>
                  <a:cubicBezTo>
                    <a:pt x="45585" y="45837"/>
                    <a:pt x="47133" y="43424"/>
                    <a:pt x="46593" y="41012"/>
                  </a:cubicBezTo>
                  <a:lnTo>
                    <a:pt x="38347" y="3565"/>
                  </a:lnTo>
                  <a:cubicBezTo>
                    <a:pt x="37879" y="1476"/>
                    <a:pt x="36079" y="0"/>
                    <a:pt x="33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282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3" name="Google Shape;1873;p49"/>
            <p:cNvSpPr/>
            <p:nvPr/>
          </p:nvSpPr>
          <p:spPr>
            <a:xfrm>
              <a:off x="1005936" y="1538560"/>
              <a:ext cx="1648856" cy="1958662"/>
            </a:xfrm>
            <a:custGeom>
              <a:avLst/>
              <a:gdLst/>
              <a:ahLst/>
              <a:cxnLst/>
              <a:rect l="l" t="t" r="r" b="b"/>
              <a:pathLst>
                <a:path w="39789" h="47265" extrusionOk="0">
                  <a:moveTo>
                    <a:pt x="29462" y="0"/>
                  </a:moveTo>
                  <a:cubicBezTo>
                    <a:pt x="29329" y="0"/>
                    <a:pt x="29194" y="14"/>
                    <a:pt x="29058" y="42"/>
                  </a:cubicBezTo>
                  <a:lnTo>
                    <a:pt x="1657" y="6091"/>
                  </a:lnTo>
                  <a:cubicBezTo>
                    <a:pt x="649" y="6307"/>
                    <a:pt x="1" y="7315"/>
                    <a:pt x="217" y="8323"/>
                  </a:cubicBezTo>
                  <a:lnTo>
                    <a:pt x="8462" y="45770"/>
                  </a:lnTo>
                  <a:cubicBezTo>
                    <a:pt x="8647" y="46662"/>
                    <a:pt x="9409" y="47265"/>
                    <a:pt x="10278" y="47265"/>
                  </a:cubicBezTo>
                  <a:cubicBezTo>
                    <a:pt x="10427" y="47265"/>
                    <a:pt x="10578" y="47247"/>
                    <a:pt x="10731" y="47210"/>
                  </a:cubicBezTo>
                  <a:lnTo>
                    <a:pt x="38132" y="41197"/>
                  </a:lnTo>
                  <a:cubicBezTo>
                    <a:pt x="39140" y="40981"/>
                    <a:pt x="39788" y="39973"/>
                    <a:pt x="39572" y="38929"/>
                  </a:cubicBezTo>
                  <a:lnTo>
                    <a:pt x="31327" y="1482"/>
                  </a:lnTo>
                  <a:cubicBezTo>
                    <a:pt x="31139" y="605"/>
                    <a:pt x="30351" y="0"/>
                    <a:pt x="29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4" name="Google Shape;1874;p49"/>
            <p:cNvSpPr/>
            <p:nvPr/>
          </p:nvSpPr>
          <p:spPr>
            <a:xfrm>
              <a:off x="2013121" y="2827940"/>
              <a:ext cx="540170" cy="423724"/>
            </a:xfrm>
            <a:custGeom>
              <a:avLst/>
              <a:gdLst/>
              <a:ahLst/>
              <a:cxnLst/>
              <a:rect l="l" t="t" r="r" b="b"/>
              <a:pathLst>
                <a:path w="13035" h="10225" extrusionOk="0">
                  <a:moveTo>
                    <a:pt x="10202" y="0"/>
                  </a:moveTo>
                  <a:cubicBezTo>
                    <a:pt x="10092" y="0"/>
                    <a:pt x="9979" y="12"/>
                    <a:pt x="9866" y="36"/>
                  </a:cubicBezTo>
                  <a:lnTo>
                    <a:pt x="1369" y="1909"/>
                  </a:lnTo>
                  <a:cubicBezTo>
                    <a:pt x="541" y="2089"/>
                    <a:pt x="0" y="2917"/>
                    <a:pt x="181" y="3745"/>
                  </a:cubicBezTo>
                  <a:lnTo>
                    <a:pt x="1333" y="9002"/>
                  </a:lnTo>
                  <a:cubicBezTo>
                    <a:pt x="1521" y="9722"/>
                    <a:pt x="2145" y="10225"/>
                    <a:pt x="2873" y="10225"/>
                  </a:cubicBezTo>
                  <a:cubicBezTo>
                    <a:pt x="2981" y="10225"/>
                    <a:pt x="3093" y="10214"/>
                    <a:pt x="3205" y="10190"/>
                  </a:cubicBezTo>
                  <a:lnTo>
                    <a:pt x="11667" y="8318"/>
                  </a:lnTo>
                  <a:cubicBezTo>
                    <a:pt x="12531" y="8138"/>
                    <a:pt x="13035" y="7310"/>
                    <a:pt x="12855" y="6482"/>
                  </a:cubicBezTo>
                  <a:lnTo>
                    <a:pt x="11703" y="1225"/>
                  </a:lnTo>
                  <a:cubicBezTo>
                    <a:pt x="11547" y="478"/>
                    <a:pt x="10908" y="0"/>
                    <a:pt x="10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5" name="Google Shape;1875;p49"/>
            <p:cNvSpPr/>
            <p:nvPr/>
          </p:nvSpPr>
          <p:spPr>
            <a:xfrm>
              <a:off x="2080253" y="2926400"/>
              <a:ext cx="376068" cy="82134"/>
            </a:xfrm>
            <a:custGeom>
              <a:avLst/>
              <a:gdLst/>
              <a:ahLst/>
              <a:cxnLst/>
              <a:rect l="l" t="t" r="r" b="b"/>
              <a:pathLst>
                <a:path w="9075" h="1982" fill="none" extrusionOk="0">
                  <a:moveTo>
                    <a:pt x="1" y="1981"/>
                  </a:moveTo>
                  <a:lnTo>
                    <a:pt x="9074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6" name="Google Shape;1876;p49"/>
            <p:cNvSpPr/>
            <p:nvPr/>
          </p:nvSpPr>
          <p:spPr>
            <a:xfrm>
              <a:off x="2096663" y="2998048"/>
              <a:ext cx="374576" cy="83584"/>
            </a:xfrm>
            <a:custGeom>
              <a:avLst/>
              <a:gdLst/>
              <a:ahLst/>
              <a:cxnLst/>
              <a:rect l="l" t="t" r="r" b="b"/>
              <a:pathLst>
                <a:path w="9039" h="2017" fill="none" extrusionOk="0">
                  <a:moveTo>
                    <a:pt x="1" y="2017"/>
                  </a:moveTo>
                  <a:lnTo>
                    <a:pt x="903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7" name="Google Shape;1877;p49"/>
            <p:cNvSpPr/>
            <p:nvPr/>
          </p:nvSpPr>
          <p:spPr>
            <a:xfrm>
              <a:off x="2111581" y="3071147"/>
              <a:ext cx="376068" cy="82093"/>
            </a:xfrm>
            <a:custGeom>
              <a:avLst/>
              <a:gdLst/>
              <a:ahLst/>
              <a:cxnLst/>
              <a:rect l="l" t="t" r="r" b="b"/>
              <a:pathLst>
                <a:path w="9075" h="1981" fill="none" extrusionOk="0">
                  <a:moveTo>
                    <a:pt x="1" y="1981"/>
                  </a:moveTo>
                  <a:lnTo>
                    <a:pt x="9075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8" name="Google Shape;1878;p49"/>
            <p:cNvSpPr/>
            <p:nvPr/>
          </p:nvSpPr>
          <p:spPr>
            <a:xfrm>
              <a:off x="947755" y="1875999"/>
              <a:ext cx="477513" cy="1566764"/>
            </a:xfrm>
            <a:custGeom>
              <a:avLst/>
              <a:gdLst/>
              <a:ahLst/>
              <a:cxnLst/>
              <a:rect l="l" t="t" r="r" b="b"/>
              <a:pathLst>
                <a:path w="11523" h="37808" fill="none" extrusionOk="0">
                  <a:moveTo>
                    <a:pt x="3745" y="0"/>
                  </a:moveTo>
                  <a:cubicBezTo>
                    <a:pt x="4141" y="1692"/>
                    <a:pt x="1" y="2593"/>
                    <a:pt x="361" y="4285"/>
                  </a:cubicBezTo>
                  <a:cubicBezTo>
                    <a:pt x="721" y="5941"/>
                    <a:pt x="4862" y="5041"/>
                    <a:pt x="5222" y="6733"/>
                  </a:cubicBezTo>
                  <a:cubicBezTo>
                    <a:pt x="5618" y="8390"/>
                    <a:pt x="1477" y="9326"/>
                    <a:pt x="1837" y="10982"/>
                  </a:cubicBezTo>
                  <a:cubicBezTo>
                    <a:pt x="2197" y="12674"/>
                    <a:pt x="6338" y="11738"/>
                    <a:pt x="6698" y="13431"/>
                  </a:cubicBezTo>
                  <a:cubicBezTo>
                    <a:pt x="7094" y="15123"/>
                    <a:pt x="2953" y="15987"/>
                    <a:pt x="3313" y="17679"/>
                  </a:cubicBezTo>
                  <a:cubicBezTo>
                    <a:pt x="3673" y="19372"/>
                    <a:pt x="7814" y="18472"/>
                    <a:pt x="8210" y="20128"/>
                  </a:cubicBezTo>
                  <a:cubicBezTo>
                    <a:pt x="8570" y="21820"/>
                    <a:pt x="4429" y="22720"/>
                    <a:pt x="4790" y="24413"/>
                  </a:cubicBezTo>
                  <a:cubicBezTo>
                    <a:pt x="5150" y="26069"/>
                    <a:pt x="9290" y="25169"/>
                    <a:pt x="9686" y="26861"/>
                  </a:cubicBezTo>
                  <a:cubicBezTo>
                    <a:pt x="10047" y="28517"/>
                    <a:pt x="5906" y="29418"/>
                    <a:pt x="6266" y="31110"/>
                  </a:cubicBezTo>
                  <a:cubicBezTo>
                    <a:pt x="6626" y="32802"/>
                    <a:pt x="10767" y="31866"/>
                    <a:pt x="11163" y="33558"/>
                  </a:cubicBezTo>
                  <a:cubicBezTo>
                    <a:pt x="11523" y="35251"/>
                    <a:pt x="7382" y="36151"/>
                    <a:pt x="7742" y="37807"/>
                  </a:cubicBezTo>
                </a:path>
              </a:pathLst>
            </a:custGeom>
            <a:noFill/>
            <a:ln w="225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86" name="Google Shape;1886;p49"/>
          <p:cNvGrpSpPr/>
          <p:nvPr/>
        </p:nvGrpSpPr>
        <p:grpSpPr>
          <a:xfrm rot="2065613">
            <a:off x="6114419" y="4713624"/>
            <a:ext cx="1653875" cy="539976"/>
            <a:chOff x="2564525" y="5223525"/>
            <a:chExt cx="2556110" cy="834547"/>
          </a:xfrm>
        </p:grpSpPr>
        <p:sp>
          <p:nvSpPr>
            <p:cNvPr id="1887" name="Google Shape;1887;p49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97" name="Google Shape;1897;p49"/>
          <p:cNvGrpSpPr/>
          <p:nvPr/>
        </p:nvGrpSpPr>
        <p:grpSpPr>
          <a:xfrm rot="1445359">
            <a:off x="-523289" y="3759473"/>
            <a:ext cx="1719380" cy="916216"/>
            <a:chOff x="7463504" y="3075665"/>
            <a:chExt cx="2603050" cy="1387103"/>
          </a:xfrm>
        </p:grpSpPr>
        <p:sp>
          <p:nvSpPr>
            <p:cNvPr id="1898" name="Google Shape;1898;p49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9" name="Google Shape;1899;p49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0" name="Google Shape;1900;p49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1" name="Google Shape;1901;p49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2" name="Google Shape;1902;p49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3" name="Google Shape;1903;p49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4" name="Google Shape;1904;p49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5" name="Google Shape;1905;p49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6" name="Google Shape;1906;p49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7" name="Google Shape;1907;p49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8" name="Google Shape;1908;p49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9" name="Google Shape;1909;p49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0" name="Google Shape;1910;p49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1" name="Google Shape;1911;p49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2" name="Google Shape;1912;p49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3" name="Google Shape;1913;p49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4" name="Google Shape;1914;p49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5" name="Google Shape;1915;p49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6" name="Google Shape;1916;p49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7" name="Google Shape;1917;p49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8" name="Google Shape;1918;p49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9" name="Google Shape;1919;p49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0" name="Google Shape;1920;p49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1" name="Google Shape;1921;p49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2" name="Google Shape;1922;p49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3" name="Google Shape;1923;p49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4" name="Google Shape;1924;p49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5" name="Google Shape;1925;p49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6" name="Google Shape;1926;p49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7" name="Google Shape;1927;p49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8" name="Google Shape;1928;p49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9" name="Google Shape;1929;p49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0" name="Google Shape;1930;p49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79" name="Google Shape;1879;p49"/>
          <p:cNvGrpSpPr/>
          <p:nvPr/>
        </p:nvGrpSpPr>
        <p:grpSpPr>
          <a:xfrm>
            <a:off x="7583913" y="-156039"/>
            <a:ext cx="1693701" cy="857873"/>
            <a:chOff x="0" y="6078527"/>
            <a:chExt cx="2501774" cy="1267169"/>
          </a:xfrm>
        </p:grpSpPr>
        <p:sp>
          <p:nvSpPr>
            <p:cNvPr id="1880" name="Google Shape;1880;p49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1" name="Google Shape;1881;p49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2" name="Google Shape;1882;p49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4" name="Google Shape;1884;p49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2" name="Изображение 1" descr="естфак гер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3075" y="1344930"/>
            <a:ext cx="2384425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19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70;p49"/>
          <p:cNvSpPr txBox="1"/>
          <p:nvPr/>
        </p:nvSpPr>
        <p:spPr>
          <a:xfrm>
            <a:off x="827405" y="4083685"/>
            <a:ext cx="3463290" cy="352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16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Студент года-2024</a:t>
            </a:r>
            <a:endParaRPr lang="ru-RU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Изображение 10" descr="photo_2024-11-20_21-04-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175" y="153670"/>
            <a:ext cx="4535805" cy="3217545"/>
          </a:xfrm>
          <a:prstGeom prst="rect">
            <a:avLst/>
          </a:prstGeom>
        </p:spPr>
      </p:pic>
      <p:pic>
        <p:nvPicPr>
          <p:cNvPr id="12" name="Изображение 11" descr="photo_2024-11-20_21-04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430" y="1710690"/>
            <a:ext cx="4752975" cy="3372485"/>
          </a:xfrm>
          <a:prstGeom prst="rect">
            <a:avLst/>
          </a:prstGeom>
        </p:spPr>
      </p:pic>
      <p:grpSp>
        <p:nvGrpSpPr>
          <p:cNvPr id="2363" name="Google Shape;2363;p55"/>
          <p:cNvGrpSpPr/>
          <p:nvPr/>
        </p:nvGrpSpPr>
        <p:grpSpPr>
          <a:xfrm rot="852999">
            <a:off x="-434977" y="2895728"/>
            <a:ext cx="1653843" cy="539965"/>
            <a:chOff x="2564525" y="5223525"/>
            <a:chExt cx="2556110" cy="834547"/>
          </a:xfrm>
        </p:grpSpPr>
        <p:sp>
          <p:nvSpPr>
            <p:cNvPr id="2364" name="Google Shape;2364;p55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5" name="Google Shape;2365;p55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6" name="Google Shape;2366;p55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7" name="Google Shape;2367;p55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8" name="Google Shape;2368;p55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9" name="Google Shape;2369;p55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0" name="Google Shape;2370;p55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1" name="Google Shape;2371;p55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2" name="Google Shape;2372;p55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3" name="Google Shape;2373;p55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74" name="Google Shape;2374;p55"/>
          <p:cNvGrpSpPr/>
          <p:nvPr/>
        </p:nvGrpSpPr>
        <p:grpSpPr>
          <a:xfrm rot="-753422">
            <a:off x="8334649" y="3032511"/>
            <a:ext cx="1719312" cy="916180"/>
            <a:chOff x="7463504" y="3075665"/>
            <a:chExt cx="2603050" cy="1387103"/>
          </a:xfrm>
        </p:grpSpPr>
        <p:sp>
          <p:nvSpPr>
            <p:cNvPr id="2375" name="Google Shape;2375;p55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6" name="Google Shape;2376;p55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7" name="Google Shape;2377;p55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8" name="Google Shape;2378;p55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9" name="Google Shape;2379;p55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0" name="Google Shape;2380;p55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1" name="Google Shape;2381;p55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2" name="Google Shape;2382;p55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3" name="Google Shape;2383;p55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4" name="Google Shape;2384;p55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5" name="Google Shape;2385;p55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6" name="Google Shape;2386;p55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7" name="Google Shape;2387;p55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8" name="Google Shape;2388;p55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9" name="Google Shape;2389;p55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0" name="Google Shape;2390;p55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1" name="Google Shape;2391;p55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2" name="Google Shape;2392;p55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3" name="Google Shape;2393;p55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4" name="Google Shape;2394;p55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5" name="Google Shape;2395;p55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6" name="Google Shape;2396;p55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7" name="Google Shape;2397;p55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8" name="Google Shape;2398;p55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9" name="Google Shape;2399;p55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0" name="Google Shape;2400;p55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1" name="Google Shape;2401;p55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2" name="Google Shape;2402;p55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3" name="Google Shape;2403;p55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4" name="Google Shape;2404;p55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5" name="Google Shape;2405;p55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6" name="Google Shape;2406;p55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7" name="Google Shape;2407;p55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1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photo_2024-11-20_20-44-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690" y="2283460"/>
            <a:ext cx="4917440" cy="3277235"/>
          </a:xfrm>
          <a:prstGeom prst="rect">
            <a:avLst/>
          </a:prstGeom>
        </p:spPr>
      </p:pic>
      <p:pic>
        <p:nvPicPr>
          <p:cNvPr id="8" name="Изображение 7" descr="photo_2024-11-20_20-44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" y="194310"/>
            <a:ext cx="4215130" cy="2809240"/>
          </a:xfrm>
          <a:prstGeom prst="rect">
            <a:avLst/>
          </a:prstGeom>
        </p:spPr>
      </p:pic>
      <p:grpSp>
        <p:nvGrpSpPr>
          <p:cNvPr id="2445" name="Google Shape;2445;p56"/>
          <p:cNvGrpSpPr/>
          <p:nvPr/>
        </p:nvGrpSpPr>
        <p:grpSpPr>
          <a:xfrm rot="390124">
            <a:off x="-711125" y="318230"/>
            <a:ext cx="1719442" cy="916249"/>
            <a:chOff x="7463504" y="3075665"/>
            <a:chExt cx="2603050" cy="1387103"/>
          </a:xfrm>
        </p:grpSpPr>
        <p:sp>
          <p:nvSpPr>
            <p:cNvPr id="2446" name="Google Shape;2446;p56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7" name="Google Shape;2447;p56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8" name="Google Shape;2448;p56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9" name="Google Shape;2449;p56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0" name="Google Shape;2450;p56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1" name="Google Shape;2451;p56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2" name="Google Shape;2452;p56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3" name="Google Shape;2453;p56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4" name="Google Shape;2454;p56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5" name="Google Shape;2455;p56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6" name="Google Shape;2456;p56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7" name="Google Shape;2457;p56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8" name="Google Shape;2458;p56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9" name="Google Shape;2459;p56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0" name="Google Shape;2460;p56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1" name="Google Shape;2461;p56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2" name="Google Shape;2462;p56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3" name="Google Shape;2463;p56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4" name="Google Shape;2464;p56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5" name="Google Shape;2465;p56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6" name="Google Shape;2466;p56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7" name="Google Shape;2467;p56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8" name="Google Shape;2468;p56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9" name="Google Shape;2469;p56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0" name="Google Shape;2470;p56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1" name="Google Shape;2471;p56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2" name="Google Shape;2472;p56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3" name="Google Shape;2473;p56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4" name="Google Shape;2474;p56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5" name="Google Shape;2475;p56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6" name="Google Shape;2476;p56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7" name="Google Shape;2477;p56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8" name="Google Shape;2478;p56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9" name="Изображение 8" descr="photo_2024-11-20_20-44-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755" y="194310"/>
            <a:ext cx="4119245" cy="2745740"/>
          </a:xfrm>
          <a:prstGeom prst="rect">
            <a:avLst/>
          </a:prstGeom>
        </p:spPr>
      </p:pic>
      <p:grpSp>
        <p:nvGrpSpPr>
          <p:cNvPr id="2434" name="Google Shape;2434;p56"/>
          <p:cNvGrpSpPr/>
          <p:nvPr/>
        </p:nvGrpSpPr>
        <p:grpSpPr>
          <a:xfrm rot="2065613">
            <a:off x="8697354" y="2819254"/>
            <a:ext cx="1653875" cy="539976"/>
            <a:chOff x="2564525" y="5223525"/>
            <a:chExt cx="2556110" cy="834547"/>
          </a:xfrm>
        </p:grpSpPr>
        <p:sp>
          <p:nvSpPr>
            <p:cNvPr id="2435" name="Google Shape;2435;p56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6" name="Google Shape;2436;p56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7" name="Google Shape;2437;p56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8" name="Google Shape;2438;p56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9" name="Google Shape;2439;p56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0" name="Google Shape;2440;p56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1" name="Google Shape;2441;p56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2" name="Google Shape;2442;p56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3" name="Google Shape;2443;p56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4" name="Google Shape;2444;p56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" name="Google Shape;1870;p49"/>
          <p:cNvSpPr txBox="1"/>
          <p:nvPr/>
        </p:nvSpPr>
        <p:spPr>
          <a:xfrm>
            <a:off x="5651500" y="3867785"/>
            <a:ext cx="3463290" cy="352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16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День самоуправления-2024</a:t>
            </a:r>
            <a:endParaRPr lang="ru-RU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81" name="Shape 3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1" name="Google Shape;3701;p74"/>
          <p:cNvGrpSpPr/>
          <p:nvPr/>
        </p:nvGrpSpPr>
        <p:grpSpPr>
          <a:xfrm rot="-1062919">
            <a:off x="-581952" y="896494"/>
            <a:ext cx="1654020" cy="540023"/>
            <a:chOff x="2564525" y="5223525"/>
            <a:chExt cx="2556110" cy="834547"/>
          </a:xfrm>
        </p:grpSpPr>
        <p:sp>
          <p:nvSpPr>
            <p:cNvPr id="3702" name="Google Shape;3702;p74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3" name="Google Shape;3703;p74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4" name="Google Shape;3704;p74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5" name="Google Shape;3705;p74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6" name="Google Shape;3706;p74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7" name="Google Shape;3707;p74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8" name="Google Shape;3708;p74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9" name="Google Shape;3709;p74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0" name="Google Shape;3710;p74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1" name="Google Shape;3711;p74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712" name="Google Shape;3712;p74"/>
          <p:cNvGrpSpPr/>
          <p:nvPr/>
        </p:nvGrpSpPr>
        <p:grpSpPr>
          <a:xfrm rot="1358433">
            <a:off x="8255504" y="4191946"/>
            <a:ext cx="1719595" cy="916331"/>
            <a:chOff x="7463504" y="3075665"/>
            <a:chExt cx="2603050" cy="1387103"/>
          </a:xfrm>
        </p:grpSpPr>
        <p:sp>
          <p:nvSpPr>
            <p:cNvPr id="3713" name="Google Shape;3713;p74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4" name="Google Shape;3714;p74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5" name="Google Shape;3715;p74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6" name="Google Shape;3716;p74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7" name="Google Shape;3717;p74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8" name="Google Shape;3718;p74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9" name="Google Shape;3719;p74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0" name="Google Shape;3720;p74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1" name="Google Shape;3721;p74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2" name="Google Shape;3722;p74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3" name="Google Shape;3723;p74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4" name="Google Shape;3724;p74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5" name="Google Shape;3725;p74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6" name="Google Shape;3726;p74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7" name="Google Shape;3727;p74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8" name="Google Shape;3728;p74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9" name="Google Shape;3729;p74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0" name="Google Shape;3730;p74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1" name="Google Shape;3731;p74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2" name="Google Shape;3732;p74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3" name="Google Shape;3733;p74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4" name="Google Shape;3734;p74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5" name="Google Shape;3735;p74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6" name="Google Shape;3736;p74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7" name="Google Shape;3737;p74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8" name="Google Shape;3738;p74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9" name="Google Shape;3739;p74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0" name="Google Shape;3740;p74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1" name="Google Shape;3741;p74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2" name="Google Shape;3742;p74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3" name="Google Shape;3743;p74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4" name="Google Shape;3744;p74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5" name="Google Shape;3745;p74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4" name="Изображение 3" descr="естфак гер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638175"/>
            <a:ext cx="4029710" cy="4104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50"/>
          <p:cNvGrpSpPr/>
          <p:nvPr/>
        </p:nvGrpSpPr>
        <p:grpSpPr>
          <a:xfrm rot="549047">
            <a:off x="-602981" y="3411759"/>
            <a:ext cx="1653892" cy="539981"/>
            <a:chOff x="2564525" y="5223525"/>
            <a:chExt cx="2556110" cy="834547"/>
          </a:xfrm>
        </p:grpSpPr>
        <p:sp>
          <p:nvSpPr>
            <p:cNvPr id="1945" name="Google Shape;1945;p50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6" name="Google Shape;1946;p50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7" name="Google Shape;1947;p50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8" name="Google Shape;1948;p50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9" name="Google Shape;1949;p50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0" name="Google Shape;1950;p50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1" name="Google Shape;1951;p50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2" name="Google Shape;1952;p50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3" name="Google Shape;1953;p50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4" name="Google Shape;1954;p50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Google Shape;1870;p49"/>
          <p:cNvSpPr txBox="1"/>
          <p:nvPr/>
        </p:nvSpPr>
        <p:spPr>
          <a:xfrm>
            <a:off x="760095" y="4156075"/>
            <a:ext cx="3463290" cy="352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16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Мартовская некапель-2024</a:t>
            </a:r>
            <a:endParaRPr lang="ru-RU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Изображение 1" descr="DSC_01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0" y="2139315"/>
            <a:ext cx="4124325" cy="2750185"/>
          </a:xfrm>
          <a:prstGeom prst="rect">
            <a:avLst/>
          </a:prstGeom>
        </p:spPr>
      </p:pic>
      <p:pic>
        <p:nvPicPr>
          <p:cNvPr id="4" name="Изображение 3" descr="DSC_01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411480"/>
            <a:ext cx="4174490" cy="2783205"/>
          </a:xfrm>
          <a:prstGeom prst="rect">
            <a:avLst/>
          </a:prstGeom>
        </p:spPr>
      </p:pic>
      <p:grpSp>
        <p:nvGrpSpPr>
          <p:cNvPr id="1937" name="Google Shape;1937;p50"/>
          <p:cNvGrpSpPr/>
          <p:nvPr/>
        </p:nvGrpSpPr>
        <p:grpSpPr>
          <a:xfrm>
            <a:off x="7845518" y="4347056"/>
            <a:ext cx="1693701" cy="857873"/>
            <a:chOff x="0" y="6078527"/>
            <a:chExt cx="2501774" cy="1267169"/>
          </a:xfrm>
        </p:grpSpPr>
        <p:sp>
          <p:nvSpPr>
            <p:cNvPr id="1938" name="Google Shape;1938;p50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9" name="Google Shape;1939;p50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0" name="Google Shape;1940;p50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1" name="Google Shape;1941;p50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2" name="Google Shape;1942;p50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3" name="Google Shape;1943;p50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3" name="Изображение 2" descr="DSC_0211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190" y="159385"/>
            <a:ext cx="3850640" cy="25673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photo_2024-11-20_20-54-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51435"/>
            <a:ext cx="4763770" cy="3379470"/>
          </a:xfrm>
          <a:prstGeom prst="rect">
            <a:avLst/>
          </a:prstGeom>
        </p:spPr>
      </p:pic>
      <p:pic>
        <p:nvPicPr>
          <p:cNvPr id="5" name="Изображение 4" descr="photo_2024-11-20_20-53-47"/>
          <p:cNvPicPr>
            <a:picLocks noChangeAspect="1"/>
          </p:cNvPicPr>
          <p:nvPr/>
        </p:nvPicPr>
        <p:blipFill>
          <a:blip r:embed="rId2"/>
          <a:srcRect r="17338" b="12119"/>
          <a:stretch>
            <a:fillRect/>
          </a:stretch>
        </p:blipFill>
        <p:spPr>
          <a:xfrm>
            <a:off x="4452620" y="1830070"/>
            <a:ext cx="4546600" cy="3221355"/>
          </a:xfrm>
          <a:prstGeom prst="rect">
            <a:avLst/>
          </a:prstGeom>
        </p:spPr>
      </p:pic>
      <p:sp>
        <p:nvSpPr>
          <p:cNvPr id="6" name="Google Shape;1870;p49"/>
          <p:cNvSpPr txBox="1"/>
          <p:nvPr/>
        </p:nvSpPr>
        <p:spPr>
          <a:xfrm>
            <a:off x="760095" y="4156075"/>
            <a:ext cx="3463290" cy="352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16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Студенческая весна-2024</a:t>
            </a:r>
            <a:endParaRPr lang="ru-RU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6" name="Google Shape;2076;p51"/>
          <p:cNvGrpSpPr/>
          <p:nvPr/>
        </p:nvGrpSpPr>
        <p:grpSpPr>
          <a:xfrm rot="390124">
            <a:off x="-711125" y="318230"/>
            <a:ext cx="1719442" cy="916249"/>
            <a:chOff x="7463504" y="3075665"/>
            <a:chExt cx="2603050" cy="1387103"/>
          </a:xfrm>
        </p:grpSpPr>
        <p:sp>
          <p:nvSpPr>
            <p:cNvPr id="2077" name="Google Shape;2077;p51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8" name="Google Shape;2078;p51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9" name="Google Shape;2079;p51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0" name="Google Shape;2080;p51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1" name="Google Shape;2081;p51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2" name="Google Shape;2082;p51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3" name="Google Shape;2083;p51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4" name="Google Shape;2084;p51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5" name="Google Shape;2085;p51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6" name="Google Shape;2086;p51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7" name="Google Shape;2087;p51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8" name="Google Shape;2088;p51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9" name="Google Shape;2089;p51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0" name="Google Shape;2090;p51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1" name="Google Shape;2091;p51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2" name="Google Shape;2092;p51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3" name="Google Shape;2093;p51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4" name="Google Shape;2094;p51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5" name="Google Shape;2095;p51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6" name="Google Shape;2096;p51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7" name="Google Shape;2097;p51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8" name="Google Shape;2098;p51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9" name="Google Shape;2099;p51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0" name="Google Shape;2100;p51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1" name="Google Shape;2101;p51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2" name="Google Shape;2102;p51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3" name="Google Shape;2103;p51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4" name="Google Shape;2104;p51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5" name="Google Shape;2105;p51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6" name="Google Shape;2106;p51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7" name="Google Shape;2107;p51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8" name="Google Shape;2108;p51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9" name="Google Shape;2109;p51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10" name="Google Shape;2110;p51"/>
          <p:cNvGrpSpPr/>
          <p:nvPr/>
        </p:nvGrpSpPr>
        <p:grpSpPr>
          <a:xfrm rot="2065613">
            <a:off x="7944784" y="1665779"/>
            <a:ext cx="1653875" cy="539976"/>
            <a:chOff x="2564525" y="5223525"/>
            <a:chExt cx="2556110" cy="834547"/>
          </a:xfrm>
        </p:grpSpPr>
        <p:sp>
          <p:nvSpPr>
            <p:cNvPr id="2111" name="Google Shape;2111;p51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2" name="Google Shape;2112;p51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3" name="Google Shape;2113;p51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4" name="Google Shape;2114;p51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5" name="Google Shape;2115;p51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6" name="Google Shape;2116;p51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7" name="Google Shape;2117;p51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8" name="Google Shape;2118;p51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9" name="Google Shape;2119;p51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0" name="Google Shape;2120;p51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3" name="Изображение 2" descr="photo_2024-11-20_20-20-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6870" y="1544320"/>
            <a:ext cx="3528060" cy="3528060"/>
          </a:xfrm>
          <a:prstGeom prst="rect">
            <a:avLst/>
          </a:prstGeom>
        </p:spPr>
      </p:pic>
      <p:pic>
        <p:nvPicPr>
          <p:cNvPr id="4" name="Изображение 3" descr="photo_2024-11-20_20-20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95580"/>
            <a:ext cx="3292475" cy="3292475"/>
          </a:xfrm>
          <a:prstGeom prst="rect">
            <a:avLst/>
          </a:prstGeom>
        </p:spPr>
      </p:pic>
      <p:sp>
        <p:nvSpPr>
          <p:cNvPr id="6" name="Google Shape;1870;p49"/>
          <p:cNvSpPr txBox="1"/>
          <p:nvPr/>
        </p:nvSpPr>
        <p:spPr>
          <a:xfrm>
            <a:off x="760095" y="4156075"/>
            <a:ext cx="3463290" cy="352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16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День Открытых дверей-2024</a:t>
            </a:r>
            <a:endParaRPr lang="ru-RU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Изображение 14" descr="photo_2024-11-20_21-33-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95580"/>
            <a:ext cx="3943985" cy="2628265"/>
          </a:xfrm>
          <a:prstGeom prst="rect">
            <a:avLst/>
          </a:prstGeom>
        </p:spPr>
      </p:pic>
      <p:pic>
        <p:nvPicPr>
          <p:cNvPr id="16" name="Изображение 15" descr="photo_2024-11-20_21-35-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755" y="2139315"/>
            <a:ext cx="4260850" cy="2839720"/>
          </a:xfrm>
          <a:prstGeom prst="rect">
            <a:avLst/>
          </a:prstGeom>
        </p:spPr>
      </p:pic>
      <p:sp>
        <p:nvSpPr>
          <p:cNvPr id="17" name="Google Shape;1870;p49"/>
          <p:cNvSpPr txBox="1"/>
          <p:nvPr/>
        </p:nvSpPr>
        <p:spPr>
          <a:xfrm>
            <a:off x="827405" y="4160520"/>
            <a:ext cx="3463290" cy="352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16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Брест-молодежная столица-2024</a:t>
            </a:r>
            <a:endParaRPr lang="ru-RU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24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2" name="Google Shape;2132;p52"/>
          <p:cNvGrpSpPr/>
          <p:nvPr/>
        </p:nvGrpSpPr>
        <p:grpSpPr>
          <a:xfrm rot="1283121">
            <a:off x="-525011" y="4120817"/>
            <a:ext cx="1490322" cy="486577"/>
            <a:chOff x="2564525" y="5223525"/>
            <a:chExt cx="2556110" cy="834547"/>
          </a:xfrm>
        </p:grpSpPr>
        <p:sp>
          <p:nvSpPr>
            <p:cNvPr id="2133" name="Google Shape;2133;p52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4" name="Google Shape;2134;p52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5" name="Google Shape;2135;p52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6" name="Google Shape;2136;p52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7" name="Google Shape;2137;p52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8" name="Google Shape;2138;p52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9" name="Google Shape;2139;p52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0" name="Google Shape;2140;p52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1" name="Google Shape;2141;p52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2" name="Google Shape;2142;p52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2" name="Изображение 1" descr="photo_2024-11-20_20-23-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015" y="123190"/>
            <a:ext cx="4245610" cy="3031490"/>
          </a:xfrm>
          <a:prstGeom prst="rect">
            <a:avLst/>
          </a:prstGeom>
        </p:spPr>
      </p:pic>
      <p:grpSp>
        <p:nvGrpSpPr>
          <p:cNvPr id="2151" name="Google Shape;2151;p52"/>
          <p:cNvGrpSpPr/>
          <p:nvPr/>
        </p:nvGrpSpPr>
        <p:grpSpPr>
          <a:xfrm rot="418979">
            <a:off x="7835936" y="2721755"/>
            <a:ext cx="1719313" cy="916180"/>
            <a:chOff x="7463504" y="3075665"/>
            <a:chExt cx="2603050" cy="1387103"/>
          </a:xfrm>
        </p:grpSpPr>
        <p:sp>
          <p:nvSpPr>
            <p:cNvPr id="2152" name="Google Shape;2152;p52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3" name="Google Shape;2153;p52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4" name="Google Shape;2154;p52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5" name="Google Shape;2155;p52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6" name="Google Shape;2156;p52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7" name="Google Shape;2157;p52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8" name="Google Shape;2158;p52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9" name="Google Shape;2159;p52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0" name="Google Shape;2160;p52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1" name="Google Shape;2161;p52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2" name="Google Shape;2162;p52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3" name="Google Shape;2163;p52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4" name="Google Shape;2164;p52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5" name="Google Shape;2165;p52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6" name="Google Shape;2166;p52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7" name="Google Shape;2167;p52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8" name="Google Shape;2168;p52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9" name="Google Shape;2169;p52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0" name="Google Shape;2170;p52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1" name="Google Shape;2171;p52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2" name="Google Shape;2172;p52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3" name="Google Shape;2173;p52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4" name="Google Shape;2174;p52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5" name="Google Shape;2175;p52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6" name="Google Shape;2176;p52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7" name="Google Shape;2177;p52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8" name="Google Shape;2178;p52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9" name="Google Shape;2179;p52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0" name="Google Shape;2180;p52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1" name="Google Shape;2181;p52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2" name="Google Shape;2182;p52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3" name="Google Shape;2183;p52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4" name="Google Shape;2184;p52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4" name="Изображение 3" descr="photo_2024-11-20_20-25-04"/>
          <p:cNvPicPr>
            <a:picLocks noChangeAspect="1"/>
          </p:cNvPicPr>
          <p:nvPr/>
        </p:nvPicPr>
        <p:blipFill>
          <a:blip r:embed="rId2"/>
          <a:srcRect l="16931" t="20593" r="13715" b="20605"/>
          <a:stretch>
            <a:fillRect/>
          </a:stretch>
        </p:blipFill>
        <p:spPr>
          <a:xfrm>
            <a:off x="492760" y="1139190"/>
            <a:ext cx="4193540" cy="2000250"/>
          </a:xfrm>
          <a:prstGeom prst="rect">
            <a:avLst/>
          </a:prstGeom>
        </p:spPr>
      </p:pic>
      <p:sp>
        <p:nvSpPr>
          <p:cNvPr id="6" name="Google Shape;1870;p49"/>
          <p:cNvSpPr txBox="1"/>
          <p:nvPr/>
        </p:nvSpPr>
        <p:spPr>
          <a:xfrm>
            <a:off x="1043940" y="4160520"/>
            <a:ext cx="3463290" cy="352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16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АРТ-вакацыi-2024</a:t>
            </a:r>
            <a:endParaRPr lang="ru-RU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 descr="photo_2024-11-20_20-29-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904365"/>
            <a:ext cx="4876800" cy="3250565"/>
          </a:xfrm>
          <a:prstGeom prst="rect">
            <a:avLst/>
          </a:prstGeom>
        </p:spPr>
      </p:pic>
      <p:pic>
        <p:nvPicPr>
          <p:cNvPr id="4" name="Изображение 3" descr="photo_2024-11-20_20-29-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325" y="0"/>
            <a:ext cx="5146675" cy="3434080"/>
          </a:xfrm>
          <a:prstGeom prst="rect">
            <a:avLst/>
          </a:prstGeom>
        </p:spPr>
      </p:pic>
      <p:sp>
        <p:nvSpPr>
          <p:cNvPr id="6" name="Google Shape;1870;p49"/>
          <p:cNvSpPr txBox="1"/>
          <p:nvPr/>
        </p:nvSpPr>
        <p:spPr>
          <a:xfrm>
            <a:off x="5292090" y="4156075"/>
            <a:ext cx="3463290" cy="352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16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Королева студенчества-2024</a:t>
            </a:r>
            <a:endParaRPr lang="ru-RU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88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6" name="Google Shape;2246;p53"/>
          <p:cNvGrpSpPr/>
          <p:nvPr/>
        </p:nvGrpSpPr>
        <p:grpSpPr>
          <a:xfrm rot="1046361" flipH="1">
            <a:off x="350346" y="4636019"/>
            <a:ext cx="1693749" cy="857898"/>
            <a:chOff x="0" y="6078527"/>
            <a:chExt cx="2501774" cy="1267169"/>
          </a:xfrm>
        </p:grpSpPr>
        <p:sp>
          <p:nvSpPr>
            <p:cNvPr id="2247" name="Google Shape;2247;p53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8" name="Google Shape;2248;p53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9" name="Google Shape;2249;p53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0" name="Google Shape;2250;p53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1" name="Google Shape;2251;p53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53" name="Google Shape;2253;p53"/>
          <p:cNvGrpSpPr/>
          <p:nvPr/>
        </p:nvGrpSpPr>
        <p:grpSpPr>
          <a:xfrm rot="-820655" flipH="1">
            <a:off x="8345467" y="925581"/>
            <a:ext cx="1653929" cy="539993"/>
            <a:chOff x="2564525" y="5223525"/>
            <a:chExt cx="2556110" cy="834547"/>
          </a:xfrm>
        </p:grpSpPr>
        <p:sp>
          <p:nvSpPr>
            <p:cNvPr id="2254" name="Google Shape;2254;p53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5" name="Google Shape;2255;p53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6" name="Google Shape;2256;p53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7" name="Google Shape;2257;p53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8" name="Google Shape;2258;p53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9" name="Google Shape;2259;p53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0" name="Google Shape;2260;p53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2" name="Google Shape;2262;p53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3" name="Google Shape;2263;p53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4" name="Изображение 3" descr="DSC_0039"/>
          <p:cNvPicPr>
            <a:picLocks noChangeAspect="1"/>
          </p:cNvPicPr>
          <p:nvPr/>
        </p:nvPicPr>
        <p:blipFill>
          <a:blip r:embed="rId1"/>
          <a:srcRect l="25880" t="6634" r="15876" b="4609"/>
          <a:stretch>
            <a:fillRect/>
          </a:stretch>
        </p:blipFill>
        <p:spPr>
          <a:xfrm>
            <a:off x="1115695" y="2040255"/>
            <a:ext cx="3340735" cy="3394075"/>
          </a:xfrm>
          <a:prstGeom prst="rect">
            <a:avLst/>
          </a:prstGeom>
        </p:spPr>
      </p:pic>
      <p:pic>
        <p:nvPicPr>
          <p:cNvPr id="3" name="Изображение 2" descr="DSC_0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85" y="-92710"/>
            <a:ext cx="3897630" cy="2599055"/>
          </a:xfrm>
          <a:prstGeom prst="rect">
            <a:avLst/>
          </a:prstGeom>
        </p:spPr>
      </p:pic>
      <p:pic>
        <p:nvPicPr>
          <p:cNvPr id="2" name="Изображение 1" descr="photo_2024-11-20_20-33-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385" y="267335"/>
            <a:ext cx="5340350" cy="3003550"/>
          </a:xfrm>
          <a:prstGeom prst="rect">
            <a:avLst/>
          </a:prstGeom>
        </p:spPr>
      </p:pic>
      <p:sp>
        <p:nvSpPr>
          <p:cNvPr id="5" name="Google Shape;1870;p49"/>
          <p:cNvSpPr txBox="1"/>
          <p:nvPr/>
        </p:nvSpPr>
        <p:spPr>
          <a:xfrm>
            <a:off x="5292090" y="3939540"/>
            <a:ext cx="3463290" cy="352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16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Выпуск-2024</a:t>
            </a:r>
            <a:endParaRPr lang="ru-RU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67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1" name="Google Shape;2271;p54"/>
          <p:cNvGrpSpPr/>
          <p:nvPr/>
        </p:nvGrpSpPr>
        <p:grpSpPr>
          <a:xfrm rot="-1062919">
            <a:off x="-828552" y="3976432"/>
            <a:ext cx="1654020" cy="540023"/>
            <a:chOff x="2564525" y="5223525"/>
            <a:chExt cx="2556110" cy="834547"/>
          </a:xfrm>
        </p:grpSpPr>
        <p:sp>
          <p:nvSpPr>
            <p:cNvPr id="2272" name="Google Shape;2272;p54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3" name="Google Shape;2273;p54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4" name="Google Shape;2274;p54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5" name="Google Shape;2275;p54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6" name="Google Shape;2276;p54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7" name="Google Shape;2277;p54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8" name="Google Shape;2278;p54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9" name="Google Shape;2279;p54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0" name="Google Shape;2280;p54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1" name="Google Shape;2281;p54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82" name="Google Shape;2282;p54"/>
          <p:cNvGrpSpPr/>
          <p:nvPr/>
        </p:nvGrpSpPr>
        <p:grpSpPr>
          <a:xfrm rot="2922040">
            <a:off x="3170583" y="4604412"/>
            <a:ext cx="1719609" cy="916338"/>
            <a:chOff x="7463504" y="3075665"/>
            <a:chExt cx="2603050" cy="1387103"/>
          </a:xfrm>
        </p:grpSpPr>
        <p:sp>
          <p:nvSpPr>
            <p:cNvPr id="2283" name="Google Shape;2283;p54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4" name="Google Shape;2284;p54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5" name="Google Shape;2285;p54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6" name="Google Shape;2286;p54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7" name="Google Shape;2287;p54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8" name="Google Shape;2288;p54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9" name="Google Shape;2289;p54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0" name="Google Shape;2290;p54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1" name="Google Shape;2291;p54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2" name="Google Shape;2292;p54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3" name="Google Shape;2293;p54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4" name="Google Shape;2294;p54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5" name="Google Shape;2295;p54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6" name="Google Shape;2296;p54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7" name="Google Shape;2297;p54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8" name="Google Shape;2298;p54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9" name="Google Shape;2299;p54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0" name="Google Shape;2300;p54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1" name="Google Shape;2301;p54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2" name="Google Shape;2302;p54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3" name="Google Shape;2303;p54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4" name="Google Shape;2304;p54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5" name="Google Shape;2305;p54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6" name="Google Shape;2306;p54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7" name="Google Shape;2307;p54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8" name="Google Shape;2308;p54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9" name="Google Shape;2309;p54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0" name="Google Shape;2310;p54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1" name="Google Shape;2311;p54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2" name="Google Shape;2312;p54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3" name="Google Shape;2313;p54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4" name="Google Shape;2314;p54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5" name="Google Shape;2315;p54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4" name="Изображение 3" descr="photo_2024-11-20_20-38-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535" y="195580"/>
            <a:ext cx="4404360" cy="3124200"/>
          </a:xfrm>
          <a:prstGeom prst="rect">
            <a:avLst/>
          </a:prstGeom>
        </p:spPr>
      </p:pic>
      <p:pic>
        <p:nvPicPr>
          <p:cNvPr id="6" name="Изображение 5" descr="photo_2024-11-20_20-39-57"/>
          <p:cNvPicPr>
            <a:picLocks noChangeAspect="1"/>
          </p:cNvPicPr>
          <p:nvPr/>
        </p:nvPicPr>
        <p:blipFill>
          <a:blip r:embed="rId2"/>
          <a:srcRect t="17805" r="-657"/>
          <a:stretch>
            <a:fillRect/>
          </a:stretch>
        </p:blipFill>
        <p:spPr>
          <a:xfrm>
            <a:off x="5003800" y="-20320"/>
            <a:ext cx="4434840" cy="2569210"/>
          </a:xfrm>
          <a:prstGeom prst="rect">
            <a:avLst/>
          </a:prstGeom>
        </p:spPr>
      </p:pic>
      <p:pic>
        <p:nvPicPr>
          <p:cNvPr id="5" name="Изображение 4" descr="photo_2024-11-20_20-38-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055" y="2283460"/>
            <a:ext cx="4519930" cy="3206115"/>
          </a:xfrm>
          <a:prstGeom prst="rect">
            <a:avLst/>
          </a:prstGeom>
        </p:spPr>
      </p:pic>
      <p:sp>
        <p:nvSpPr>
          <p:cNvPr id="7" name="Google Shape;1870;p49"/>
          <p:cNvSpPr txBox="1"/>
          <p:nvPr/>
        </p:nvSpPr>
        <p:spPr>
          <a:xfrm>
            <a:off x="972820" y="3737610"/>
            <a:ext cx="3463290" cy="352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16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 panose="02000603000000000000"/>
              <a:buNone/>
              <a:defRPr sz="2800" b="0" i="0" u="none" strike="noStrike" cap="none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Арт-сессия-2024</a:t>
            </a:r>
            <a:endParaRPr lang="ru-RU" altLang="en-GB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tty Aesthetic Notes for School by Slidesgo">
  <a:themeElements>
    <a:clrScheme name="Simple Light">
      <a:dk1>
        <a:srgbClr val="000000"/>
      </a:dk1>
      <a:lt1>
        <a:srgbClr val="E9FAE2"/>
      </a:lt1>
      <a:dk2>
        <a:srgbClr val="DAFFC9"/>
      </a:dk2>
      <a:lt2>
        <a:srgbClr val="CCCCCC"/>
      </a:lt2>
      <a:accent1>
        <a:srgbClr val="AFE9D9"/>
      </a:accent1>
      <a:accent2>
        <a:srgbClr val="7DD34D"/>
      </a:accent2>
      <a:accent3>
        <a:srgbClr val="A7827B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WPS Presentation</Application>
  <PresentationFormat/>
  <Paragraphs>24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Arial</vt:lpstr>
      <vt:lpstr>Dancing Script</vt:lpstr>
      <vt:lpstr>Delius Swash Caps</vt:lpstr>
      <vt:lpstr>Roboto Condensed Light</vt:lpstr>
      <vt:lpstr>Roboto</vt:lpstr>
      <vt:lpstr>Anaheim</vt:lpstr>
      <vt:lpstr>Segoe Print</vt:lpstr>
      <vt:lpstr>Gabriola</vt:lpstr>
      <vt:lpstr>Microsoft YaHei</vt:lpstr>
      <vt:lpstr>Arial Unicode MS</vt:lpstr>
      <vt:lpstr>Pretty Aesthetic Notes for School by Slidesgo</vt:lpstr>
      <vt:lpstr>Наша деятельность  2024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деятельность  2024</dc:title>
  <dc:creator/>
  <cp:lastModifiedBy>Kora Kasp</cp:lastModifiedBy>
  <cp:revision>5</cp:revision>
  <dcterms:created xsi:type="dcterms:W3CDTF">2024-11-20T17:11:00Z</dcterms:created>
  <dcterms:modified xsi:type="dcterms:W3CDTF">2024-11-20T18:36:32Z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DF5A89DA30C54E6C85765CEBB13A6AE1_13</vt:lpwstr>
  </property>
  <property fmtid="{D5CDD505-2E9C-101B-9397-08002B2CF9AE}" pid="3" name="KSOProductBuildVer">
    <vt:lpwstr>1049-12.2.0.18639</vt:lpwstr>
  </property>
</Properties>
</file>