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12" r:id="rId2"/>
    <p:sldId id="304" r:id="rId3"/>
    <p:sldId id="314" r:id="rId4"/>
    <p:sldId id="313" r:id="rId5"/>
    <p:sldId id="311" r:id="rId6"/>
    <p:sldId id="302" r:id="rId7"/>
    <p:sldId id="303" r:id="rId8"/>
    <p:sldId id="301" r:id="rId9"/>
    <p:sldId id="30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D8F10BC-1A9C-4065-8A5E-2CD51EC153F2}">
          <p14:sldIdLst>
            <p14:sldId id="312"/>
            <p14:sldId id="304"/>
            <p14:sldId id="314"/>
            <p14:sldId id="313"/>
            <p14:sldId id="311"/>
            <p14:sldId id="302"/>
            <p14:sldId id="303"/>
            <p14:sldId id="301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utCentr" initials="N" lastIdx="1" clrIdx="0">
    <p:extLst>
      <p:ext uri="{19B8F6BF-5375-455C-9EA6-DF929625EA0E}">
        <p15:presenceInfo xmlns:p15="http://schemas.microsoft.com/office/powerpoint/2012/main" userId="NoutCen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1515"/>
    <a:srgbClr val="27292D"/>
    <a:srgbClr val="1D2344"/>
    <a:srgbClr val="2C2B33"/>
    <a:srgbClr val="41252E"/>
    <a:srgbClr val="4A1616"/>
    <a:srgbClr val="3E382F"/>
    <a:srgbClr val="FF0000"/>
    <a:srgbClr val="006666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569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1132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58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18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700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775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94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13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8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373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27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782EF-A8D1-4A56-B76E-CD77A3C17F62}" type="datetimeFigureOut">
              <a:rPr lang="ru-RU" smtClean="0"/>
              <a:t>07.03.2025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05B503C-6E2C-4998-8A26-42CD62EABF3B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56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03" y="1601066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722900" y="603792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solidFill>
                <a:srgbClr val="2C2B33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8039789" y="6037922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solidFill>
                <a:srgbClr val="27292D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3609059" y="63843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i="1" dirty="0">
              <a:solidFill>
                <a:schemeClr val="tx2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467413-5BB8-4ED7-9EF2-0D591870C2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17" y="5951838"/>
            <a:ext cx="4032693" cy="9723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885E2C-5B37-4D53-BD38-89584BEB25DC}"/>
              </a:ext>
            </a:extLst>
          </p:cNvPr>
          <p:cNvSpPr txBox="1"/>
          <p:nvPr/>
        </p:nvSpPr>
        <p:spPr>
          <a:xfrm>
            <a:off x="1600411" y="825212"/>
            <a:ext cx="464537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7200" dirty="0">
                <a:solidFill>
                  <a:srgbClr val="DFDBD5">
                    <a:lumMod val="25000"/>
                  </a:srgbClr>
                </a:solidFill>
                <a:latin typeface="Franklin Gothic Medium" panose="020B0603020102020204" pitchFamily="34" charset="0"/>
              </a:rPr>
              <a:t>Гордость</a:t>
            </a:r>
          </a:p>
          <a:p>
            <a:pPr lvl="0" algn="ctr"/>
            <a:r>
              <a:rPr lang="ru-RU" sz="7200" dirty="0">
                <a:solidFill>
                  <a:srgbClr val="DFDBD5">
                    <a:lumMod val="25000"/>
                  </a:srgbClr>
                </a:solidFill>
                <a:latin typeface="Franklin Gothic Medium" panose="020B0603020102020204" pitchFamily="34" charset="0"/>
              </a:rPr>
              <a:t> нашего </a:t>
            </a:r>
          </a:p>
          <a:p>
            <a:pPr lvl="0" algn="ctr"/>
            <a:r>
              <a:rPr lang="ru-RU" sz="7200" dirty="0">
                <a:solidFill>
                  <a:srgbClr val="DFDBD5">
                    <a:lumMod val="25000"/>
                  </a:srgbClr>
                </a:solidFill>
                <a:latin typeface="Franklin Gothic Medium" panose="020B0603020102020204" pitchFamily="34" charset="0"/>
              </a:rPr>
              <a:t>факультета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18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185127" y="252008"/>
            <a:ext cx="12053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Стипендиаты Совета университета: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CD354-75F4-4031-9663-3BF80892C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66" y="1189238"/>
            <a:ext cx="3034653" cy="43726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9799F6-826D-4C44-B5FC-85F1B96D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6528" y="1189238"/>
            <a:ext cx="2941506" cy="43726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722900" y="6037922"/>
            <a:ext cx="358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Цибульский Егор Анатольевич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8039789" y="6037922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Нестерович Алина Витальевна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3609059" y="6384342"/>
            <a:ext cx="52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Урбанология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и сити-менеджмент»</a:t>
            </a:r>
          </a:p>
        </p:txBody>
      </p:sp>
    </p:spTree>
    <p:extLst>
      <p:ext uri="{BB962C8B-B14F-4D97-AF65-F5344CB8AC3E}">
        <p14:creationId xmlns:p14="http://schemas.microsoft.com/office/powerpoint/2010/main" val="1112668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185127" y="252008"/>
            <a:ext cx="12053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Назначена именная стипендия имени Я. </a:t>
            </a:r>
            <a:r>
              <a:rPr lang="ru-RU" sz="4000" dirty="0" err="1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купалы</a:t>
            </a:r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17" y="1588131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2263344" y="6037922"/>
            <a:ext cx="347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2C2B33"/>
                </a:solidFill>
                <a:latin typeface="Franklin Gothic Medium" panose="020B0603020102020204" pitchFamily="34" charset="0"/>
              </a:rPr>
              <a:t>Зубович</a:t>
            </a:r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 Варвара Андреевна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5051779" y="6421326"/>
            <a:ext cx="449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«Туризм и 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гостепреимство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»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4E2052-F2D0-4592-A026-47D92A7A7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696" y="1195047"/>
            <a:ext cx="3083424" cy="436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201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185127" y="252008"/>
            <a:ext cx="12053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Стипендиаты Совета университета: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0" y="5963436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330368" y="6039406"/>
            <a:ext cx="413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2C2B33"/>
                </a:solidFill>
                <a:latin typeface="Franklin Gothic Medium" panose="020B0603020102020204" pitchFamily="34" charset="0"/>
              </a:rPr>
              <a:t>Игнатчук</a:t>
            </a:r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 Ангелина Александровна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7499624" y="5998960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Маслякова Александра Андреевна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774807" y="6402696"/>
            <a:ext cx="2959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«География»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65778A-0468-45C3-88E3-CC6D2A3C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789" y="1263916"/>
            <a:ext cx="3057561" cy="43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9375B23-BC40-42D4-8DC4-9F9B5919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9" y="1263916"/>
            <a:ext cx="3247626" cy="433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9C7894-3521-490C-9E55-1FA61289E7D5}"/>
              </a:ext>
            </a:extLst>
          </p:cNvPr>
          <p:cNvSpPr txBox="1"/>
          <p:nvPr/>
        </p:nvSpPr>
        <p:spPr>
          <a:xfrm>
            <a:off x="7318721" y="6392224"/>
            <a:ext cx="4499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«Туризм и гостеприимство»</a:t>
            </a:r>
          </a:p>
        </p:txBody>
      </p:sp>
    </p:spTree>
    <p:extLst>
      <p:ext uri="{BB962C8B-B14F-4D97-AF65-F5344CB8AC3E}">
        <p14:creationId xmlns:p14="http://schemas.microsoft.com/office/powerpoint/2010/main" val="227438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69272" y="223225"/>
            <a:ext cx="12053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Гордость нашего факультета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728134" y="6023849"/>
            <a:ext cx="3524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Шилкина Ульяна Дмитриевна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8434381" y="6023849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27292D"/>
                </a:solidFill>
                <a:latin typeface="Franklin Gothic Medium" panose="020B0603020102020204" pitchFamily="34" charset="0"/>
              </a:rPr>
              <a:t>Полячок</a:t>
            </a:r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 Дарья Сергеевна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3609059" y="6384342"/>
            <a:ext cx="52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Урбанология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и сити-менеджмент»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3A758-E271-4944-8A3E-0CC990292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21" y="1145104"/>
            <a:ext cx="3111519" cy="441673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A513AD-1EE6-4AE5-9C93-BB8C4D3383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570" y="1145104"/>
            <a:ext cx="3064710" cy="44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56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69272" y="165566"/>
            <a:ext cx="120534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Гордость нашего факультета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1117260" y="6037922"/>
            <a:ext cx="2895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2C2B33"/>
                </a:solidFill>
                <a:latin typeface="Franklin Gothic Medium" panose="020B0603020102020204" pitchFamily="34" charset="0"/>
              </a:rPr>
              <a:t>Есько</a:t>
            </a:r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 Вадим Сергеевич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8593970" y="6037922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rgbClr val="27292D"/>
                </a:solidFill>
                <a:latin typeface="Franklin Gothic Medium" panose="020B0603020102020204" pitchFamily="34" charset="0"/>
              </a:rPr>
              <a:t>Дацык</a:t>
            </a:r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 Илья Игоревич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4345254" y="6323102"/>
            <a:ext cx="373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«Биология и химия»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434D0A-BAF2-4201-B915-91C2B038DB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83598" y="1893378"/>
            <a:ext cx="4374210" cy="29396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889AF-BEC1-4E2C-9533-CF7B79B0B5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0" y="1164517"/>
            <a:ext cx="3141908" cy="43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38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69272" y="208183"/>
            <a:ext cx="12053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Гордость нашего факультета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1066133" y="6037922"/>
            <a:ext cx="3046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Горегляд Анна Сергеевна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7749244" y="6037922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Михальчук Артём Александрович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4497933" y="6299244"/>
            <a:ext cx="319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Биоэкология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F4C035-60C3-4570-997E-E13CDEBD7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9" y="1177679"/>
            <a:ext cx="3096294" cy="43905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A9097C4-05D0-4314-89CB-614A52C0A9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5" y="1183551"/>
            <a:ext cx="3016376" cy="43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4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14322" y="5961952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21" y="1727045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722900" y="6037922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2C2B33"/>
                </a:solidFill>
                <a:latin typeface="Franklin Gothic Medium" panose="020B0603020102020204" pitchFamily="34" charset="0"/>
              </a:rPr>
              <a:t>Иванись</a:t>
            </a:r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 Вячеслав Игоревич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7F2227-E34E-45F7-AA91-DA1A61BBEC03}"/>
              </a:ext>
            </a:extLst>
          </p:cNvPr>
          <p:cNvSpPr txBox="1"/>
          <p:nvPr/>
        </p:nvSpPr>
        <p:spPr>
          <a:xfrm>
            <a:off x="8300143" y="6037922"/>
            <a:ext cx="4137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27292D"/>
                </a:solidFill>
                <a:latin typeface="Franklin Gothic Medium" panose="020B0603020102020204" pitchFamily="34" charset="0"/>
              </a:rPr>
              <a:t>Хрипунова Злата Игоревна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3609059" y="6384342"/>
            <a:ext cx="520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</a:t>
            </a:r>
            <a:r>
              <a:rPr lang="ru-RU" i="1" dirty="0" err="1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Урбанология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 и сити-менеджмент»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0B35EA-C8F1-414C-AFC4-0F7F71044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7" y="1158156"/>
            <a:ext cx="3013474" cy="4403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2DA897-5E5A-43EB-AD15-077E8105DB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51" y="1158157"/>
            <a:ext cx="3066788" cy="440368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3E44EB3-4BDF-4647-9A22-56BE02E6319A}"/>
              </a:ext>
            </a:extLst>
          </p:cNvPr>
          <p:cNvSpPr/>
          <p:nvPr/>
        </p:nvSpPr>
        <p:spPr>
          <a:xfrm>
            <a:off x="2820565" y="219096"/>
            <a:ext cx="655089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Гордость нашего факультета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86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019212-AEC0-49C4-ADB3-5F84BB531AA4}"/>
              </a:ext>
            </a:extLst>
          </p:cNvPr>
          <p:cNvSpPr/>
          <p:nvPr/>
        </p:nvSpPr>
        <p:spPr>
          <a:xfrm>
            <a:off x="69272" y="316499"/>
            <a:ext cx="12053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Franklin Gothic Medium" panose="020B0603020102020204" pitchFamily="34" charset="0"/>
              </a:rPr>
              <a:t>Гордость нашего факультета</a:t>
            </a: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endParaRPr lang="ru-RU" sz="4000" dirty="0">
              <a:solidFill>
                <a:schemeClr val="bg2">
                  <a:lumMod val="2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7CF6A3-3B98-4772-A682-B4AE2FA19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7" t="18591" r="46266" b="75000"/>
          <a:stretch/>
        </p:blipFill>
        <p:spPr>
          <a:xfrm>
            <a:off x="-7162" y="5905840"/>
            <a:ext cx="12206322" cy="952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B6022E-AE64-4AD3-A979-927116CE4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03" y="1651168"/>
            <a:ext cx="3655868" cy="36558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04AE1-A895-4C11-9751-F642052BACDF}"/>
              </a:ext>
            </a:extLst>
          </p:cNvPr>
          <p:cNvSpPr txBox="1"/>
          <p:nvPr/>
        </p:nvSpPr>
        <p:spPr>
          <a:xfrm>
            <a:off x="1626045" y="6005057"/>
            <a:ext cx="376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solidFill>
                  <a:srgbClr val="2C2B33"/>
                </a:solidFill>
                <a:latin typeface="Franklin Gothic Medium" panose="020B0603020102020204" pitchFamily="34" charset="0"/>
              </a:rPr>
              <a:t>Дорошук</a:t>
            </a:r>
            <a:r>
              <a:rPr lang="ru-RU" sz="2000" dirty="0">
                <a:solidFill>
                  <a:srgbClr val="2C2B33"/>
                </a:solidFill>
                <a:latin typeface="Franklin Gothic Medium" panose="020B0603020102020204" pitchFamily="34" charset="0"/>
              </a:rPr>
              <a:t> Алина Александровна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955111-D693-45ED-B6A3-20DC88A02F64}"/>
              </a:ext>
            </a:extLst>
          </p:cNvPr>
          <p:cNvSpPr txBox="1"/>
          <p:nvPr/>
        </p:nvSpPr>
        <p:spPr>
          <a:xfrm>
            <a:off x="4689821" y="6356835"/>
            <a:ext cx="373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Franklin Gothic Medium" panose="020B0603020102020204" pitchFamily="34" charset="0"/>
              </a:rPr>
              <a:t>Специальность «Биология и химия»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BFA9BB-6A7D-4780-8F08-F072DB6726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60" y="1161722"/>
            <a:ext cx="3095847" cy="43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4046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693</TotalTime>
  <Words>126</Words>
  <Application>Microsoft Office PowerPoint</Application>
  <PresentationFormat>Широкоэкранный</PresentationFormat>
  <Paragraphs>34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Franklin Gothic Medium</vt:lpstr>
      <vt:lpstr>Gill Sans MT</vt:lpstr>
      <vt:lpstr>Галерея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NoutCentr</dc:creator>
  <cp:lastModifiedBy>NoutCentr</cp:lastModifiedBy>
  <cp:revision>12</cp:revision>
  <dcterms:created xsi:type="dcterms:W3CDTF">2024-10-15T11:32:36Z</dcterms:created>
  <dcterms:modified xsi:type="dcterms:W3CDTF">2025-03-06T23:54:42Z</dcterms:modified>
</cp:coreProperties>
</file>